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ctiveX/activeX1.xml" ContentType="application/vnd.ms-office.activeX+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embeddings/oleObject1.bin" ContentType="application/vnd.openxmlformats-officedocument.oleObject"/>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embeddings/oleObject2.bin" ContentType="application/vnd.openxmlformats-officedocument.oleObject"/>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embeddings/oleObject3.bin" ContentType="application/vnd.openxmlformats-officedocument.oleObject"/>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embeddings/oleObject4.bin" ContentType="application/vnd.openxmlformats-officedocument.oleObject"/>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embeddings/oleObject5.bin" ContentType="application/vnd.openxmlformats-officedocument.oleObject"/>
  <Override PartName="/ppt/tags/tag22.xml" ContentType="application/vnd.openxmlformats-officedocument.presentationml.tags+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925" r:id="rId2"/>
    <p:sldMasterId id="2147483937" r:id="rId3"/>
  </p:sldMasterIdLst>
  <p:notesMasterIdLst>
    <p:notesMasterId r:id="rId56"/>
  </p:notesMasterIdLst>
  <p:sldIdLst>
    <p:sldId id="314" r:id="rId4"/>
    <p:sldId id="354" r:id="rId5"/>
    <p:sldId id="373" r:id="rId6"/>
    <p:sldId id="355" r:id="rId7"/>
    <p:sldId id="356" r:id="rId8"/>
    <p:sldId id="365" r:id="rId9"/>
    <p:sldId id="366" r:id="rId10"/>
    <p:sldId id="362" r:id="rId11"/>
    <p:sldId id="416" r:id="rId12"/>
    <p:sldId id="364" r:id="rId13"/>
    <p:sldId id="361" r:id="rId14"/>
    <p:sldId id="367" r:id="rId15"/>
    <p:sldId id="370" r:id="rId16"/>
    <p:sldId id="368" r:id="rId17"/>
    <p:sldId id="369" r:id="rId18"/>
    <p:sldId id="374" r:id="rId19"/>
    <p:sldId id="390" r:id="rId20"/>
    <p:sldId id="391" r:id="rId21"/>
    <p:sldId id="392" r:id="rId22"/>
    <p:sldId id="376" r:id="rId23"/>
    <p:sldId id="378" r:id="rId24"/>
    <p:sldId id="379" r:id="rId25"/>
    <p:sldId id="380" r:id="rId26"/>
    <p:sldId id="381" r:id="rId27"/>
    <p:sldId id="382" r:id="rId28"/>
    <p:sldId id="383" r:id="rId29"/>
    <p:sldId id="384" r:id="rId30"/>
    <p:sldId id="385" r:id="rId31"/>
    <p:sldId id="386" r:id="rId32"/>
    <p:sldId id="387" r:id="rId33"/>
    <p:sldId id="388" r:id="rId34"/>
    <p:sldId id="389" r:id="rId35"/>
    <p:sldId id="418" r:id="rId36"/>
    <p:sldId id="393" r:id="rId37"/>
    <p:sldId id="377" r:id="rId38"/>
    <p:sldId id="399" r:id="rId39"/>
    <p:sldId id="400" r:id="rId40"/>
    <p:sldId id="394" r:id="rId41"/>
    <p:sldId id="395" r:id="rId42"/>
    <p:sldId id="396" r:id="rId43"/>
    <p:sldId id="397" r:id="rId44"/>
    <p:sldId id="403" r:id="rId45"/>
    <p:sldId id="315" r:id="rId46"/>
    <p:sldId id="404" r:id="rId47"/>
    <p:sldId id="406" r:id="rId48"/>
    <p:sldId id="407" r:id="rId49"/>
    <p:sldId id="408" r:id="rId50"/>
    <p:sldId id="409" r:id="rId51"/>
    <p:sldId id="410" r:id="rId52"/>
    <p:sldId id="352" r:id="rId53"/>
    <p:sldId id="417" r:id="rId54"/>
    <p:sldId id="414" r:id="rId55"/>
  </p:sldIdLst>
  <p:sldSz cx="10688638" cy="7562850"/>
  <p:notesSz cx="6858000" cy="9144000"/>
  <p:custDataLst>
    <p:tags r:id="rId57"/>
  </p:custDataLst>
  <p:defaultTextStyle>
    <a:defPPr>
      <a:defRPr lang="en-US"/>
    </a:defPPr>
    <a:lvl1pPr algn="l" defTabSz="520442" rtl="0" fontAlgn="base">
      <a:spcBef>
        <a:spcPct val="0"/>
      </a:spcBef>
      <a:spcAft>
        <a:spcPct val="0"/>
      </a:spcAft>
      <a:defRPr sz="2100" kern="1200">
        <a:solidFill>
          <a:schemeClr val="tx1"/>
        </a:solidFill>
        <a:latin typeface="Arial" panose="020B0604020202020204" pitchFamily="34" charset="0"/>
        <a:ea typeface="ＭＳ Ｐゴシック" panose="020B0600070205080204" pitchFamily="34" charset="-128"/>
        <a:cs typeface="+mn-cs"/>
      </a:defRPr>
    </a:lvl1pPr>
    <a:lvl2pPr marL="520442" indent="-63468" algn="l" defTabSz="520442" rtl="0" fontAlgn="base">
      <a:spcBef>
        <a:spcPct val="0"/>
      </a:spcBef>
      <a:spcAft>
        <a:spcPct val="0"/>
      </a:spcAft>
      <a:defRPr sz="2100" kern="1200">
        <a:solidFill>
          <a:schemeClr val="tx1"/>
        </a:solidFill>
        <a:latin typeface="Arial" panose="020B0604020202020204" pitchFamily="34" charset="0"/>
        <a:ea typeface="ＭＳ Ｐゴシック" panose="020B0600070205080204" pitchFamily="34" charset="-128"/>
        <a:cs typeface="+mn-cs"/>
      </a:defRPr>
    </a:lvl2pPr>
    <a:lvl3pPr marL="1040884" indent="-126937" algn="l" defTabSz="520442" rtl="0" fontAlgn="base">
      <a:spcBef>
        <a:spcPct val="0"/>
      </a:spcBef>
      <a:spcAft>
        <a:spcPct val="0"/>
      </a:spcAft>
      <a:defRPr sz="2100" kern="1200">
        <a:solidFill>
          <a:schemeClr val="tx1"/>
        </a:solidFill>
        <a:latin typeface="Arial" panose="020B0604020202020204" pitchFamily="34" charset="0"/>
        <a:ea typeface="ＭＳ Ｐゴシック" panose="020B0600070205080204" pitchFamily="34" charset="-128"/>
        <a:cs typeface="+mn-cs"/>
      </a:defRPr>
    </a:lvl3pPr>
    <a:lvl4pPr marL="1562914" indent="-191993" algn="l" defTabSz="520442" rtl="0" fontAlgn="base">
      <a:spcBef>
        <a:spcPct val="0"/>
      </a:spcBef>
      <a:spcAft>
        <a:spcPct val="0"/>
      </a:spcAft>
      <a:defRPr sz="2100" kern="1200">
        <a:solidFill>
          <a:schemeClr val="tx1"/>
        </a:solidFill>
        <a:latin typeface="Arial" panose="020B0604020202020204" pitchFamily="34" charset="0"/>
        <a:ea typeface="ＭＳ Ｐゴシック" panose="020B0600070205080204" pitchFamily="34" charset="-128"/>
        <a:cs typeface="+mn-cs"/>
      </a:defRPr>
    </a:lvl4pPr>
    <a:lvl5pPr marL="2083357" indent="-255462" algn="l" defTabSz="520442" rtl="0" fontAlgn="base">
      <a:spcBef>
        <a:spcPct val="0"/>
      </a:spcBef>
      <a:spcAft>
        <a:spcPct val="0"/>
      </a:spcAft>
      <a:defRPr sz="2100" kern="1200">
        <a:solidFill>
          <a:schemeClr val="tx1"/>
        </a:solidFill>
        <a:latin typeface="Arial" panose="020B0604020202020204" pitchFamily="34" charset="0"/>
        <a:ea typeface="ＭＳ Ｐゴシック" panose="020B0600070205080204" pitchFamily="34" charset="-128"/>
        <a:cs typeface="+mn-cs"/>
      </a:defRPr>
    </a:lvl5pPr>
    <a:lvl6pPr marL="2284869" algn="l" defTabSz="913947" rtl="0" eaLnBrk="1" latinLnBrk="0" hangingPunct="1">
      <a:defRPr sz="2100" kern="1200">
        <a:solidFill>
          <a:schemeClr val="tx1"/>
        </a:solidFill>
        <a:latin typeface="Arial" panose="020B0604020202020204" pitchFamily="34" charset="0"/>
        <a:ea typeface="ＭＳ Ｐゴシック" panose="020B0600070205080204" pitchFamily="34" charset="-128"/>
        <a:cs typeface="+mn-cs"/>
      </a:defRPr>
    </a:lvl6pPr>
    <a:lvl7pPr marL="2741842" algn="l" defTabSz="913947" rtl="0" eaLnBrk="1" latinLnBrk="0" hangingPunct="1">
      <a:defRPr sz="2100" kern="1200">
        <a:solidFill>
          <a:schemeClr val="tx1"/>
        </a:solidFill>
        <a:latin typeface="Arial" panose="020B0604020202020204" pitchFamily="34" charset="0"/>
        <a:ea typeface="ＭＳ Ｐゴシック" panose="020B0600070205080204" pitchFamily="34" charset="-128"/>
        <a:cs typeface="+mn-cs"/>
      </a:defRPr>
    </a:lvl7pPr>
    <a:lvl8pPr marL="3198817" algn="l" defTabSz="913947" rtl="0" eaLnBrk="1" latinLnBrk="0" hangingPunct="1">
      <a:defRPr sz="2100" kern="1200">
        <a:solidFill>
          <a:schemeClr val="tx1"/>
        </a:solidFill>
        <a:latin typeface="Arial" panose="020B0604020202020204" pitchFamily="34" charset="0"/>
        <a:ea typeface="ＭＳ Ｐゴシック" panose="020B0600070205080204" pitchFamily="34" charset="-128"/>
        <a:cs typeface="+mn-cs"/>
      </a:defRPr>
    </a:lvl8pPr>
    <a:lvl9pPr marL="3655791" algn="l" defTabSz="913947" rtl="0" eaLnBrk="1" latinLnBrk="0" hangingPunct="1">
      <a:defRPr sz="21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 xmlns:p15="http://schemas.microsoft.com/office/powerpoint/2012/main">
        <p15:guide id="1" orient="horz" pos="2382">
          <p15:clr>
            <a:srgbClr val="A4A3A4"/>
          </p15:clr>
        </p15:guide>
        <p15:guide id="2" pos="336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52A1"/>
    <a:srgbClr val="F16369"/>
    <a:srgbClr val="18BAE7"/>
    <a:srgbClr val="BD9FC9"/>
    <a:srgbClr val="F7AFA5"/>
    <a:srgbClr val="93D9F3"/>
    <a:srgbClr val="91C849"/>
    <a:srgbClr val="C5DF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015" autoAdjust="0"/>
    <p:restoredTop sz="94660"/>
  </p:normalViewPr>
  <p:slideViewPr>
    <p:cSldViewPr snapToObjects="1">
      <p:cViewPr>
        <p:scale>
          <a:sx n="70" d="100"/>
          <a:sy n="70" d="100"/>
        </p:scale>
        <p:origin x="-1392" y="-252"/>
      </p:cViewPr>
      <p:guideLst>
        <p:guide orient="horz" pos="2382"/>
        <p:guide pos="3367"/>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gs" Target="tags/tag1.xml"/><Relationship Id="rId61"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a:defRPr/>
            </a:pPr>
            <a:fld id="{F7767D01-F835-4B36-82BA-F4DECF99BD1D}" type="datetimeFigureOut">
              <a:rPr lang="en-US"/>
              <a:pPr>
                <a:defRPr/>
              </a:pPr>
              <a:t>10/31/2016</a:t>
            </a:fld>
            <a:endParaRPr lang="en-GB"/>
          </a:p>
        </p:txBody>
      </p:sp>
      <p:sp>
        <p:nvSpPr>
          <p:cNvPr id="4" name="Slide Image Placeholder 3"/>
          <p:cNvSpPr>
            <a:spLocks noGrp="1" noRot="1" noChangeAspect="1"/>
          </p:cNvSpPr>
          <p:nvPr>
            <p:ph type="sldImg" idx="2"/>
          </p:nvPr>
        </p:nvSpPr>
        <p:spPr>
          <a:xfrm>
            <a:off x="1006475" y="685800"/>
            <a:ext cx="4845050" cy="3429000"/>
          </a:xfrm>
          <a:prstGeom prst="rect">
            <a:avLst/>
          </a:prstGeom>
          <a:noFill/>
          <a:ln w="12700">
            <a:solidFill>
              <a:prstClr val="black"/>
            </a:solidFill>
          </a:ln>
        </p:spPr>
        <p:txBody>
          <a:bodyPr vert="horz" lIns="91440" tIns="45720" rIns="91440" bIns="45720" rtlCol="0" anchor="ctr"/>
          <a:lstStyle/>
          <a:p>
            <a:pPr lvl="0"/>
            <a:endParaRPr lang="en-GB"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12F6468-64A7-4884-887D-4EF84A4EDB04}" type="slidenum">
              <a:rPr lang="en-GB" altLang="en-US"/>
              <a:pPr/>
              <a:t>‹#›</a:t>
            </a:fld>
            <a:endParaRPr lang="en-GB" altLang="en-US"/>
          </a:p>
        </p:txBody>
      </p:sp>
    </p:spTree>
    <p:extLst>
      <p:ext uri="{BB962C8B-B14F-4D97-AF65-F5344CB8AC3E}">
        <p14:creationId xmlns:p14="http://schemas.microsoft.com/office/powerpoint/2010/main" val="36587806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mn-lt"/>
        <a:ea typeface="ＭＳ Ｐゴシック" charset="0"/>
        <a:cs typeface="ＭＳ Ｐゴシック" charset="0"/>
      </a:defRPr>
    </a:lvl1pPr>
    <a:lvl2pPr marL="456972" algn="l" rtl="0" eaLnBrk="0" fontAlgn="base" hangingPunct="0">
      <a:spcBef>
        <a:spcPct val="30000"/>
      </a:spcBef>
      <a:spcAft>
        <a:spcPct val="0"/>
      </a:spcAft>
      <a:defRPr sz="1300" kern="1200">
        <a:solidFill>
          <a:schemeClr val="tx1"/>
        </a:solidFill>
        <a:latin typeface="+mn-lt"/>
        <a:ea typeface="ＭＳ Ｐゴシック" charset="0"/>
        <a:cs typeface="+mn-cs"/>
      </a:defRPr>
    </a:lvl2pPr>
    <a:lvl3pPr marL="913947" algn="l" rtl="0" eaLnBrk="0" fontAlgn="base" hangingPunct="0">
      <a:spcBef>
        <a:spcPct val="30000"/>
      </a:spcBef>
      <a:spcAft>
        <a:spcPct val="0"/>
      </a:spcAft>
      <a:defRPr sz="1300" kern="1200">
        <a:solidFill>
          <a:schemeClr val="tx1"/>
        </a:solidFill>
        <a:latin typeface="+mn-lt"/>
        <a:ea typeface="ＭＳ Ｐゴシック" charset="0"/>
        <a:cs typeface="+mn-cs"/>
      </a:defRPr>
    </a:lvl3pPr>
    <a:lvl4pPr marL="1370922" algn="l" rtl="0" eaLnBrk="0" fontAlgn="base" hangingPunct="0">
      <a:spcBef>
        <a:spcPct val="30000"/>
      </a:spcBef>
      <a:spcAft>
        <a:spcPct val="0"/>
      </a:spcAft>
      <a:defRPr sz="1300" kern="1200">
        <a:solidFill>
          <a:schemeClr val="tx1"/>
        </a:solidFill>
        <a:latin typeface="+mn-lt"/>
        <a:ea typeface="ＭＳ Ｐゴシック" charset="0"/>
        <a:cs typeface="+mn-cs"/>
      </a:defRPr>
    </a:lvl4pPr>
    <a:lvl5pPr marL="1827896" algn="l" rtl="0" eaLnBrk="0" fontAlgn="base" hangingPunct="0">
      <a:spcBef>
        <a:spcPct val="30000"/>
      </a:spcBef>
      <a:spcAft>
        <a:spcPct val="0"/>
      </a:spcAft>
      <a:defRPr sz="1300" kern="1200">
        <a:solidFill>
          <a:schemeClr val="tx1"/>
        </a:solidFill>
        <a:latin typeface="+mn-lt"/>
        <a:ea typeface="ＭＳ Ｐゴシック" charset="0"/>
        <a:cs typeface="+mn-cs"/>
      </a:defRPr>
    </a:lvl5pPr>
    <a:lvl6pPr marL="2284869" algn="l" defTabSz="913947" rtl="0" eaLnBrk="1" latinLnBrk="0" hangingPunct="1">
      <a:defRPr sz="1300" kern="1200">
        <a:solidFill>
          <a:schemeClr val="tx1"/>
        </a:solidFill>
        <a:latin typeface="+mn-lt"/>
        <a:ea typeface="+mn-ea"/>
        <a:cs typeface="+mn-cs"/>
      </a:defRPr>
    </a:lvl6pPr>
    <a:lvl7pPr marL="2741842" algn="l" defTabSz="913947" rtl="0" eaLnBrk="1" latinLnBrk="0" hangingPunct="1">
      <a:defRPr sz="1300" kern="1200">
        <a:solidFill>
          <a:schemeClr val="tx1"/>
        </a:solidFill>
        <a:latin typeface="+mn-lt"/>
        <a:ea typeface="+mn-ea"/>
        <a:cs typeface="+mn-cs"/>
      </a:defRPr>
    </a:lvl7pPr>
    <a:lvl8pPr marL="3198817" algn="l" defTabSz="913947" rtl="0" eaLnBrk="1" latinLnBrk="0" hangingPunct="1">
      <a:defRPr sz="1300" kern="1200">
        <a:solidFill>
          <a:schemeClr val="tx1"/>
        </a:solidFill>
        <a:latin typeface="+mn-lt"/>
        <a:ea typeface="+mn-ea"/>
        <a:cs typeface="+mn-cs"/>
      </a:defRPr>
    </a:lvl8pPr>
    <a:lvl9pPr marL="3655791" algn="l" defTabSz="913947"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xfrm>
            <a:off x="1006475" y="685800"/>
            <a:ext cx="484505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8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Arial" panose="020B0604020202020204" pitchFamily="34" charset="0"/>
                <a:ea typeface="MS PGothic" panose="020B0600070205080204" pitchFamily="34" charset="-128"/>
              </a:defRPr>
            </a:lvl1pPr>
            <a:lvl2pPr marL="742950" indent="-285750" eaLnBrk="0" hangingPunct="0">
              <a:defRPr sz="2100">
                <a:solidFill>
                  <a:schemeClr val="tx1"/>
                </a:solidFill>
                <a:latin typeface="Arial" panose="020B0604020202020204" pitchFamily="34" charset="0"/>
                <a:ea typeface="MS PGothic" panose="020B0600070205080204" pitchFamily="34" charset="-128"/>
              </a:defRPr>
            </a:lvl2pPr>
            <a:lvl3pPr marL="1143000" indent="-228600" eaLnBrk="0" hangingPunct="0">
              <a:defRPr sz="2100">
                <a:solidFill>
                  <a:schemeClr val="tx1"/>
                </a:solidFill>
                <a:latin typeface="Arial" panose="020B0604020202020204" pitchFamily="34" charset="0"/>
                <a:ea typeface="MS PGothic" panose="020B0600070205080204" pitchFamily="34" charset="-128"/>
              </a:defRPr>
            </a:lvl3pPr>
            <a:lvl4pPr marL="1600200" indent="-228600" eaLnBrk="0" hangingPunct="0">
              <a:defRPr sz="2100">
                <a:solidFill>
                  <a:schemeClr val="tx1"/>
                </a:solidFill>
                <a:latin typeface="Arial" panose="020B0604020202020204" pitchFamily="34" charset="0"/>
                <a:ea typeface="MS PGothic" panose="020B0600070205080204" pitchFamily="34" charset="-128"/>
              </a:defRPr>
            </a:lvl4pPr>
            <a:lvl5pPr marL="2057400" indent="-228600" eaLnBrk="0" hangingPunct="0">
              <a:defRPr sz="2100">
                <a:solidFill>
                  <a:schemeClr val="tx1"/>
                </a:solidFill>
                <a:latin typeface="Arial" panose="020B0604020202020204" pitchFamily="34" charset="0"/>
                <a:ea typeface="MS PGothic" panose="020B0600070205080204" pitchFamily="34" charset="-128"/>
              </a:defRPr>
            </a:lvl5pPr>
            <a:lvl6pPr marL="2514600" indent="-228600" defTabSz="520700" eaLnBrk="0" fontAlgn="base" hangingPunct="0">
              <a:spcBef>
                <a:spcPct val="0"/>
              </a:spcBef>
              <a:spcAft>
                <a:spcPct val="0"/>
              </a:spcAft>
              <a:defRPr sz="2100">
                <a:solidFill>
                  <a:schemeClr val="tx1"/>
                </a:solidFill>
                <a:latin typeface="Arial" panose="020B0604020202020204" pitchFamily="34" charset="0"/>
                <a:ea typeface="MS PGothic" panose="020B0600070205080204" pitchFamily="34" charset="-128"/>
              </a:defRPr>
            </a:lvl6pPr>
            <a:lvl7pPr marL="2971800" indent="-228600" defTabSz="520700" eaLnBrk="0" fontAlgn="base" hangingPunct="0">
              <a:spcBef>
                <a:spcPct val="0"/>
              </a:spcBef>
              <a:spcAft>
                <a:spcPct val="0"/>
              </a:spcAft>
              <a:defRPr sz="2100">
                <a:solidFill>
                  <a:schemeClr val="tx1"/>
                </a:solidFill>
                <a:latin typeface="Arial" panose="020B0604020202020204" pitchFamily="34" charset="0"/>
                <a:ea typeface="MS PGothic" panose="020B0600070205080204" pitchFamily="34" charset="-128"/>
              </a:defRPr>
            </a:lvl7pPr>
            <a:lvl8pPr marL="3429000" indent="-228600" defTabSz="520700" eaLnBrk="0" fontAlgn="base" hangingPunct="0">
              <a:spcBef>
                <a:spcPct val="0"/>
              </a:spcBef>
              <a:spcAft>
                <a:spcPct val="0"/>
              </a:spcAft>
              <a:defRPr sz="2100">
                <a:solidFill>
                  <a:schemeClr val="tx1"/>
                </a:solidFill>
                <a:latin typeface="Arial" panose="020B0604020202020204" pitchFamily="34" charset="0"/>
                <a:ea typeface="MS PGothic" panose="020B0600070205080204" pitchFamily="34" charset="-128"/>
              </a:defRPr>
            </a:lvl8pPr>
            <a:lvl9pPr marL="3886200" indent="-228600" defTabSz="520700" eaLnBrk="0" fontAlgn="base" hangingPunct="0">
              <a:spcBef>
                <a:spcPct val="0"/>
              </a:spcBef>
              <a:spcAft>
                <a:spcPct val="0"/>
              </a:spcAft>
              <a:defRPr sz="2100">
                <a:solidFill>
                  <a:schemeClr val="tx1"/>
                </a:solidFill>
                <a:latin typeface="Arial" panose="020B0604020202020204" pitchFamily="34" charset="0"/>
                <a:ea typeface="MS PGothic" panose="020B0600070205080204" pitchFamily="34" charset="-128"/>
              </a:defRPr>
            </a:lvl9pPr>
          </a:lstStyle>
          <a:p>
            <a:pPr eaLnBrk="1" hangingPunct="1"/>
            <a:fld id="{0D8BE78C-2E89-4D2B-B5F6-86CACC043256}" type="slidenum">
              <a:rPr lang="en-GB" altLang="en-US" sz="1200"/>
              <a:pPr eaLnBrk="1" hangingPunct="1"/>
              <a:t>1</a:t>
            </a:fld>
            <a:endParaRPr lang="en-GB" altLang="en-US" sz="1200"/>
          </a:p>
        </p:txBody>
      </p:sp>
    </p:spTree>
    <p:extLst>
      <p:ext uri="{BB962C8B-B14F-4D97-AF65-F5344CB8AC3E}">
        <p14:creationId xmlns:p14="http://schemas.microsoft.com/office/powerpoint/2010/main" val="3829420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1006475" y="685800"/>
            <a:ext cx="484505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Arial" panose="020B0604020202020204" pitchFamily="34" charset="0"/>
                <a:ea typeface="MS PGothic" panose="020B0600070205080204" pitchFamily="34" charset="-128"/>
              </a:defRPr>
            </a:lvl1pPr>
            <a:lvl2pPr marL="742950" indent="-285750" eaLnBrk="0" hangingPunct="0">
              <a:defRPr sz="2100">
                <a:solidFill>
                  <a:schemeClr val="tx1"/>
                </a:solidFill>
                <a:latin typeface="Arial" panose="020B0604020202020204" pitchFamily="34" charset="0"/>
                <a:ea typeface="MS PGothic" panose="020B0600070205080204" pitchFamily="34" charset="-128"/>
              </a:defRPr>
            </a:lvl2pPr>
            <a:lvl3pPr marL="1143000" indent="-228600" eaLnBrk="0" hangingPunct="0">
              <a:defRPr sz="2100">
                <a:solidFill>
                  <a:schemeClr val="tx1"/>
                </a:solidFill>
                <a:latin typeface="Arial" panose="020B0604020202020204" pitchFamily="34" charset="0"/>
                <a:ea typeface="MS PGothic" panose="020B0600070205080204" pitchFamily="34" charset="-128"/>
              </a:defRPr>
            </a:lvl3pPr>
            <a:lvl4pPr marL="1600200" indent="-228600" eaLnBrk="0" hangingPunct="0">
              <a:defRPr sz="2100">
                <a:solidFill>
                  <a:schemeClr val="tx1"/>
                </a:solidFill>
                <a:latin typeface="Arial" panose="020B0604020202020204" pitchFamily="34" charset="0"/>
                <a:ea typeface="MS PGothic" panose="020B0600070205080204" pitchFamily="34" charset="-128"/>
              </a:defRPr>
            </a:lvl4pPr>
            <a:lvl5pPr marL="2057400" indent="-228600" eaLnBrk="0" hangingPunct="0">
              <a:defRPr sz="2100">
                <a:solidFill>
                  <a:schemeClr val="tx1"/>
                </a:solidFill>
                <a:latin typeface="Arial" panose="020B0604020202020204" pitchFamily="34" charset="0"/>
                <a:ea typeface="MS PGothic" panose="020B0600070205080204" pitchFamily="34" charset="-128"/>
              </a:defRPr>
            </a:lvl5pPr>
            <a:lvl6pPr marL="2514600" indent="-228600" defTabSz="520700" eaLnBrk="0" fontAlgn="base" hangingPunct="0">
              <a:spcBef>
                <a:spcPct val="0"/>
              </a:spcBef>
              <a:spcAft>
                <a:spcPct val="0"/>
              </a:spcAft>
              <a:defRPr sz="2100">
                <a:solidFill>
                  <a:schemeClr val="tx1"/>
                </a:solidFill>
                <a:latin typeface="Arial" panose="020B0604020202020204" pitchFamily="34" charset="0"/>
                <a:ea typeface="MS PGothic" panose="020B0600070205080204" pitchFamily="34" charset="-128"/>
              </a:defRPr>
            </a:lvl6pPr>
            <a:lvl7pPr marL="2971800" indent="-228600" defTabSz="520700" eaLnBrk="0" fontAlgn="base" hangingPunct="0">
              <a:spcBef>
                <a:spcPct val="0"/>
              </a:spcBef>
              <a:spcAft>
                <a:spcPct val="0"/>
              </a:spcAft>
              <a:defRPr sz="2100">
                <a:solidFill>
                  <a:schemeClr val="tx1"/>
                </a:solidFill>
                <a:latin typeface="Arial" panose="020B0604020202020204" pitchFamily="34" charset="0"/>
                <a:ea typeface="MS PGothic" panose="020B0600070205080204" pitchFamily="34" charset="-128"/>
              </a:defRPr>
            </a:lvl7pPr>
            <a:lvl8pPr marL="3429000" indent="-228600" defTabSz="520700" eaLnBrk="0" fontAlgn="base" hangingPunct="0">
              <a:spcBef>
                <a:spcPct val="0"/>
              </a:spcBef>
              <a:spcAft>
                <a:spcPct val="0"/>
              </a:spcAft>
              <a:defRPr sz="2100">
                <a:solidFill>
                  <a:schemeClr val="tx1"/>
                </a:solidFill>
                <a:latin typeface="Arial" panose="020B0604020202020204" pitchFamily="34" charset="0"/>
                <a:ea typeface="MS PGothic" panose="020B0600070205080204" pitchFamily="34" charset="-128"/>
              </a:defRPr>
            </a:lvl8pPr>
            <a:lvl9pPr marL="3886200" indent="-228600" defTabSz="520700" eaLnBrk="0" fontAlgn="base" hangingPunct="0">
              <a:spcBef>
                <a:spcPct val="0"/>
              </a:spcBef>
              <a:spcAft>
                <a:spcPct val="0"/>
              </a:spcAft>
              <a:defRPr sz="2100">
                <a:solidFill>
                  <a:schemeClr val="tx1"/>
                </a:solidFill>
                <a:latin typeface="Arial" panose="020B0604020202020204" pitchFamily="34" charset="0"/>
                <a:ea typeface="MS PGothic" panose="020B0600070205080204" pitchFamily="34" charset="-128"/>
              </a:defRPr>
            </a:lvl9pPr>
          </a:lstStyle>
          <a:p>
            <a:pPr eaLnBrk="1" hangingPunct="1"/>
            <a:fld id="{8314D9FF-1C1E-4387-813D-77C3475BD821}" type="slidenum">
              <a:rPr lang="en-GB" altLang="en-US" sz="1200"/>
              <a:pPr eaLnBrk="1" hangingPunct="1"/>
              <a:t>19</a:t>
            </a:fld>
            <a:endParaRPr lang="en-GB" altLang="en-US" sz="1200"/>
          </a:p>
        </p:txBody>
      </p:sp>
    </p:spTree>
    <p:extLst>
      <p:ext uri="{BB962C8B-B14F-4D97-AF65-F5344CB8AC3E}">
        <p14:creationId xmlns:p14="http://schemas.microsoft.com/office/powerpoint/2010/main" val="3039842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6475" y="685800"/>
            <a:ext cx="4845050" cy="3429000"/>
          </a:xfrm>
        </p:spPr>
      </p:sp>
      <p:sp>
        <p:nvSpPr>
          <p:cNvPr id="3" name="Notes Placeholder 2"/>
          <p:cNvSpPr>
            <a:spLocks noGrp="1"/>
          </p:cNvSpPr>
          <p:nvPr>
            <p:ph type="body" idx="1"/>
          </p:nvPr>
        </p:nvSpPr>
        <p:spPr/>
        <p:txBody>
          <a:bodyPr/>
          <a:lstStyle/>
          <a:p>
            <a:r>
              <a:rPr lang="en-GB" dirty="0" smtClean="0"/>
              <a:t>We talk a</a:t>
            </a:r>
            <a:r>
              <a:rPr lang="en-GB" baseline="0" dirty="0" smtClean="0"/>
              <a:t> lot about active learning, and student-centred learning in HE in the UK, but actually… many students still learn through attending lectures. So this is very traditional, but still very popular. Students come to university expecting to attend lectures.</a:t>
            </a:r>
          </a:p>
          <a:p>
            <a:r>
              <a:rPr lang="en-GB" baseline="0" dirty="0" smtClean="0"/>
              <a:t>As our student numbers increase, lectures are likely to remain… it’s an efficient way to reach large numbers!</a:t>
            </a:r>
          </a:p>
          <a:p>
            <a:endParaRPr lang="en-GB" baseline="0" dirty="0" smtClean="0"/>
          </a:p>
        </p:txBody>
      </p:sp>
      <p:sp>
        <p:nvSpPr>
          <p:cNvPr id="4" name="Slide Number Placeholder 3"/>
          <p:cNvSpPr>
            <a:spLocks noGrp="1"/>
          </p:cNvSpPr>
          <p:nvPr>
            <p:ph type="sldNum" sz="quarter" idx="10"/>
          </p:nvPr>
        </p:nvSpPr>
        <p:spPr/>
        <p:txBody>
          <a:bodyPr/>
          <a:lstStyle/>
          <a:p>
            <a:fld id="{91DDBE13-0325-4E7E-8D5C-1902AED4BD1A}" type="slidenum">
              <a:rPr lang="en-GB" smtClean="0">
                <a:solidFill>
                  <a:prstClr val="black"/>
                </a:solidFill>
              </a:rPr>
              <a:pPr/>
              <a:t>21</a:t>
            </a:fld>
            <a:endParaRPr lang="en-GB" dirty="0">
              <a:solidFill>
                <a:prstClr val="black"/>
              </a:solidFill>
            </a:endParaRPr>
          </a:p>
        </p:txBody>
      </p:sp>
    </p:spTree>
    <p:extLst>
      <p:ext uri="{BB962C8B-B14F-4D97-AF65-F5344CB8AC3E}">
        <p14:creationId xmlns:p14="http://schemas.microsoft.com/office/powerpoint/2010/main" val="757168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6475" y="685800"/>
            <a:ext cx="4845050" cy="3429000"/>
          </a:xfrm>
        </p:spPr>
      </p:sp>
      <p:sp>
        <p:nvSpPr>
          <p:cNvPr id="3" name="Notes Placeholder 2"/>
          <p:cNvSpPr>
            <a:spLocks noGrp="1"/>
          </p:cNvSpPr>
          <p:nvPr>
            <p:ph type="body" idx="1"/>
          </p:nvPr>
        </p:nvSpPr>
        <p:spPr/>
        <p:txBody>
          <a:bodyPr/>
          <a:lstStyle/>
          <a:p>
            <a:r>
              <a:rPr lang="en-GB" dirty="0" smtClean="0"/>
              <a:t>But</a:t>
            </a:r>
            <a:r>
              <a:rPr lang="en-GB" baseline="0" dirty="0" smtClean="0"/>
              <a:t> the nature of lectures have changed in recent years, to become more interactive, to enable the active learning we talk so much about.</a:t>
            </a:r>
          </a:p>
          <a:p>
            <a:r>
              <a:rPr lang="en-GB" baseline="0" dirty="0" smtClean="0"/>
              <a:t>So lecturers have little tricks up their sleeve to involve students more actively, for example:</a:t>
            </a:r>
          </a:p>
          <a:p>
            <a:endParaRPr lang="en-GB" baseline="0" dirty="0" smtClean="0"/>
          </a:p>
          <a:p>
            <a:r>
              <a:rPr lang="en-US" dirty="0" smtClean="0"/>
              <a:t>Break it up – change</a:t>
            </a:r>
            <a:r>
              <a:rPr lang="en-US" baseline="0" dirty="0" smtClean="0"/>
              <a:t> the pace of the lecture to keep students alert… e.g. watch a video clip</a:t>
            </a:r>
            <a:endParaRPr lang="en-US" dirty="0" smtClean="0"/>
          </a:p>
          <a:p>
            <a:pPr marL="0" marR="0" indent="0" algn="l" defTabSz="913948" rtl="0" eaLnBrk="1" fontAlgn="auto" latinLnBrk="0" hangingPunct="1">
              <a:lnSpc>
                <a:spcPct val="100000"/>
              </a:lnSpc>
              <a:spcBef>
                <a:spcPts val="0"/>
              </a:spcBef>
              <a:spcAft>
                <a:spcPts val="0"/>
              </a:spcAft>
              <a:buClrTx/>
              <a:buSzTx/>
              <a:buFontTx/>
              <a:buNone/>
              <a:tabLst/>
              <a:defRPr/>
            </a:pPr>
            <a:r>
              <a:rPr lang="en-US" dirty="0" smtClean="0"/>
              <a:t>Test them – you ask them questions</a:t>
            </a:r>
            <a:r>
              <a:rPr lang="en-US" baseline="0" dirty="0" smtClean="0"/>
              <a:t>, to monitor their understanding – (standing up example)</a:t>
            </a:r>
            <a:endParaRPr lang="en-US" dirty="0" smtClean="0"/>
          </a:p>
          <a:p>
            <a:r>
              <a:rPr lang="en-US" dirty="0" smtClean="0"/>
              <a:t>Have them contribute – allow your</a:t>
            </a:r>
            <a:r>
              <a:rPr lang="en-US" baseline="0" dirty="0" smtClean="0"/>
              <a:t> students</a:t>
            </a:r>
            <a:r>
              <a:rPr lang="en-US" dirty="0" smtClean="0"/>
              <a:t> to ask questions</a:t>
            </a:r>
            <a:r>
              <a:rPr lang="en-US" baseline="0" dirty="0" smtClean="0"/>
              <a:t> – vary the way you do so, e.g. hands up, use post-its</a:t>
            </a:r>
            <a:endParaRPr lang="en-US" dirty="0" smtClean="0"/>
          </a:p>
          <a:p>
            <a:pPr marL="0" marR="0" indent="0" algn="l" defTabSz="913948" rtl="0" eaLnBrk="1" fontAlgn="auto" latinLnBrk="0" hangingPunct="1">
              <a:lnSpc>
                <a:spcPct val="100000"/>
              </a:lnSpc>
              <a:spcBef>
                <a:spcPts val="0"/>
              </a:spcBef>
              <a:spcAft>
                <a:spcPts val="0"/>
              </a:spcAft>
              <a:buClrTx/>
              <a:buSzTx/>
              <a:buFontTx/>
              <a:buNone/>
              <a:tabLst/>
              <a:defRPr/>
            </a:pPr>
            <a:r>
              <a:rPr lang="en-US" dirty="0" smtClean="0"/>
              <a:t>Make them think – buzz groups (demonstrate this during the following slides)</a:t>
            </a:r>
          </a:p>
          <a:p>
            <a:endParaRPr lang="en-GB" dirty="0"/>
          </a:p>
        </p:txBody>
      </p:sp>
      <p:sp>
        <p:nvSpPr>
          <p:cNvPr id="4" name="Slide Number Placeholder 3"/>
          <p:cNvSpPr>
            <a:spLocks noGrp="1"/>
          </p:cNvSpPr>
          <p:nvPr>
            <p:ph type="sldNum" sz="quarter" idx="10"/>
          </p:nvPr>
        </p:nvSpPr>
        <p:spPr/>
        <p:txBody>
          <a:bodyPr/>
          <a:lstStyle/>
          <a:p>
            <a:fld id="{91DDBE13-0325-4E7E-8D5C-1902AED4BD1A}" type="slidenum">
              <a:rPr lang="en-GB" smtClean="0">
                <a:solidFill>
                  <a:prstClr val="black"/>
                </a:solidFill>
              </a:rPr>
              <a:pPr/>
              <a:t>22</a:t>
            </a:fld>
            <a:endParaRPr lang="en-GB" dirty="0">
              <a:solidFill>
                <a:prstClr val="black"/>
              </a:solidFill>
            </a:endParaRPr>
          </a:p>
        </p:txBody>
      </p:sp>
    </p:spTree>
    <p:extLst>
      <p:ext uri="{BB962C8B-B14F-4D97-AF65-F5344CB8AC3E}">
        <p14:creationId xmlns:p14="http://schemas.microsoft.com/office/powerpoint/2010/main" val="1313175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6475" y="685800"/>
            <a:ext cx="4845050" cy="3429000"/>
          </a:xfrm>
        </p:spPr>
      </p:sp>
      <p:sp>
        <p:nvSpPr>
          <p:cNvPr id="3" name="Notes Placeholder 2"/>
          <p:cNvSpPr>
            <a:spLocks noGrp="1"/>
          </p:cNvSpPr>
          <p:nvPr>
            <p:ph type="body" idx="1"/>
          </p:nvPr>
        </p:nvSpPr>
        <p:spPr/>
        <p:txBody>
          <a:bodyPr/>
          <a:lstStyle/>
          <a:p>
            <a:r>
              <a:rPr lang="en-GB" dirty="0" smtClean="0"/>
              <a:t>Experiential learning</a:t>
            </a:r>
            <a:r>
              <a:rPr lang="en-GB" baseline="0" dirty="0" smtClean="0"/>
              <a:t> is a fundamental approach in both schools and universities in the UK. </a:t>
            </a:r>
          </a:p>
          <a:p>
            <a:r>
              <a:rPr lang="en-GB" baseline="0" dirty="0" smtClean="0"/>
              <a:t>You can see from this picture that it can work very well with science subjects.</a:t>
            </a:r>
          </a:p>
          <a:p>
            <a:r>
              <a:rPr lang="en-GB" baseline="0" dirty="0" smtClean="0"/>
              <a:t>So here the teacher is more of a facilitator, wandering amongst the students, checking they’re okay, chatting with them, providing helpful input. These sorts of activities are often done in groups which encourages discussion amongst students. </a:t>
            </a:r>
          </a:p>
          <a:p>
            <a:r>
              <a:rPr lang="en-GB" baseline="0" dirty="0" smtClean="0"/>
              <a:t>They also help to break down barriers between teachers and students – students can take some control of their learning and develop independence, while the teacher is promoting and supporting this development.</a:t>
            </a:r>
            <a:endParaRPr lang="en-GB" dirty="0"/>
          </a:p>
        </p:txBody>
      </p:sp>
      <p:sp>
        <p:nvSpPr>
          <p:cNvPr id="4" name="Slide Number Placeholder 3"/>
          <p:cNvSpPr>
            <a:spLocks noGrp="1"/>
          </p:cNvSpPr>
          <p:nvPr>
            <p:ph type="sldNum" sz="quarter" idx="10"/>
          </p:nvPr>
        </p:nvSpPr>
        <p:spPr/>
        <p:txBody>
          <a:bodyPr/>
          <a:lstStyle/>
          <a:p>
            <a:fld id="{91DDBE13-0325-4E7E-8D5C-1902AED4BD1A}" type="slidenum">
              <a:rPr lang="en-GB" smtClean="0">
                <a:solidFill>
                  <a:prstClr val="black"/>
                </a:solidFill>
              </a:rPr>
              <a:pPr/>
              <a:t>23</a:t>
            </a:fld>
            <a:endParaRPr lang="en-GB" dirty="0">
              <a:solidFill>
                <a:prstClr val="black"/>
              </a:solidFill>
            </a:endParaRPr>
          </a:p>
        </p:txBody>
      </p:sp>
    </p:spTree>
    <p:extLst>
      <p:ext uri="{BB962C8B-B14F-4D97-AF65-F5344CB8AC3E}">
        <p14:creationId xmlns:p14="http://schemas.microsoft.com/office/powerpoint/2010/main" val="4172986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6475" y="685800"/>
            <a:ext cx="4845050" cy="3429000"/>
          </a:xfrm>
        </p:spPr>
      </p:sp>
      <p:sp>
        <p:nvSpPr>
          <p:cNvPr id="3" name="Notes Placeholder 2"/>
          <p:cNvSpPr>
            <a:spLocks noGrp="1"/>
          </p:cNvSpPr>
          <p:nvPr>
            <p:ph type="body" idx="1"/>
          </p:nvPr>
        </p:nvSpPr>
        <p:spPr/>
        <p:txBody>
          <a:bodyPr/>
          <a:lstStyle/>
          <a:p>
            <a:r>
              <a:rPr lang="en-GB" dirty="0" smtClean="0"/>
              <a:t>Many group projects</a:t>
            </a:r>
            <a:r>
              <a:rPr lang="en-GB" baseline="0" dirty="0" smtClean="0"/>
              <a:t> require students to get together beyond the classroom in order to complete their work. Sometimes, they’re assessed as a group too – so they’ll share a group mark. This can be quite challenging for both the students and the tutor!</a:t>
            </a:r>
          </a:p>
          <a:p>
            <a:endParaRPr lang="en-GB" baseline="0" dirty="0" smtClean="0"/>
          </a:p>
          <a:p>
            <a:r>
              <a:rPr lang="en-GB" baseline="0" dirty="0" smtClean="0"/>
              <a:t>They might do a lot of this work virtually, using email, Facebook, Google Docs, or the VLE, like Blackboard, or they might meet face to face after classes.</a:t>
            </a:r>
          </a:p>
          <a:p>
            <a:endParaRPr lang="en-GB" baseline="0" dirty="0" smtClean="0"/>
          </a:p>
          <a:p>
            <a:r>
              <a:rPr lang="en-GB" baseline="0" dirty="0" smtClean="0"/>
              <a:t>We can clearly see this type of learning is reflected in the learning spaces that universities are creating for their students…</a:t>
            </a:r>
            <a:endParaRPr lang="en-GB" dirty="0"/>
          </a:p>
        </p:txBody>
      </p:sp>
      <p:sp>
        <p:nvSpPr>
          <p:cNvPr id="4" name="Slide Number Placeholder 3"/>
          <p:cNvSpPr>
            <a:spLocks noGrp="1"/>
          </p:cNvSpPr>
          <p:nvPr>
            <p:ph type="sldNum" sz="quarter" idx="10"/>
          </p:nvPr>
        </p:nvSpPr>
        <p:spPr/>
        <p:txBody>
          <a:bodyPr/>
          <a:lstStyle/>
          <a:p>
            <a:fld id="{91DDBE13-0325-4E7E-8D5C-1902AED4BD1A}" type="slidenum">
              <a:rPr lang="en-GB" smtClean="0">
                <a:solidFill>
                  <a:prstClr val="black"/>
                </a:solidFill>
              </a:rPr>
              <a:pPr/>
              <a:t>24</a:t>
            </a:fld>
            <a:endParaRPr lang="en-GB" dirty="0">
              <a:solidFill>
                <a:prstClr val="black"/>
              </a:solidFill>
            </a:endParaRPr>
          </a:p>
        </p:txBody>
      </p:sp>
    </p:spTree>
    <p:extLst>
      <p:ext uri="{BB962C8B-B14F-4D97-AF65-F5344CB8AC3E}">
        <p14:creationId xmlns:p14="http://schemas.microsoft.com/office/powerpoint/2010/main" val="1102443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6475" y="685800"/>
            <a:ext cx="4845050" cy="3429000"/>
          </a:xfrm>
        </p:spPr>
      </p:sp>
      <p:sp>
        <p:nvSpPr>
          <p:cNvPr id="3" name="Notes Placeholder 2"/>
          <p:cNvSpPr>
            <a:spLocks noGrp="1"/>
          </p:cNvSpPr>
          <p:nvPr>
            <p:ph type="body" idx="1"/>
          </p:nvPr>
        </p:nvSpPr>
        <p:spPr/>
        <p:txBody>
          <a:bodyPr/>
          <a:lstStyle/>
          <a:p>
            <a:r>
              <a:rPr lang="en-GB" dirty="0" smtClean="0"/>
              <a:t>For example in the</a:t>
            </a:r>
            <a:r>
              <a:rPr lang="en-GB" baseline="0" dirty="0" smtClean="0"/>
              <a:t> way university libraries are being re-designed.</a:t>
            </a:r>
            <a:endParaRPr lang="en-GB" dirty="0"/>
          </a:p>
        </p:txBody>
      </p:sp>
      <p:sp>
        <p:nvSpPr>
          <p:cNvPr id="4" name="Slide Number Placeholder 3"/>
          <p:cNvSpPr>
            <a:spLocks noGrp="1"/>
          </p:cNvSpPr>
          <p:nvPr>
            <p:ph type="sldNum" sz="quarter" idx="10"/>
          </p:nvPr>
        </p:nvSpPr>
        <p:spPr/>
        <p:txBody>
          <a:bodyPr/>
          <a:lstStyle/>
          <a:p>
            <a:fld id="{91DDBE13-0325-4E7E-8D5C-1902AED4BD1A}" type="slidenum">
              <a:rPr lang="en-GB" smtClean="0">
                <a:solidFill>
                  <a:prstClr val="black"/>
                </a:solidFill>
              </a:rPr>
              <a:pPr/>
              <a:t>25</a:t>
            </a:fld>
            <a:endParaRPr lang="en-GB" dirty="0">
              <a:solidFill>
                <a:prstClr val="black"/>
              </a:solidFill>
            </a:endParaRPr>
          </a:p>
        </p:txBody>
      </p:sp>
    </p:spTree>
    <p:extLst>
      <p:ext uri="{BB962C8B-B14F-4D97-AF65-F5344CB8AC3E}">
        <p14:creationId xmlns:p14="http://schemas.microsoft.com/office/powerpoint/2010/main" val="2746259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6475" y="685800"/>
            <a:ext cx="4845050" cy="3429000"/>
          </a:xfrm>
        </p:spPr>
      </p:sp>
      <p:sp>
        <p:nvSpPr>
          <p:cNvPr id="3" name="Notes Placeholder 2"/>
          <p:cNvSpPr>
            <a:spLocks noGrp="1"/>
          </p:cNvSpPr>
          <p:nvPr>
            <p:ph type="body" idx="1"/>
          </p:nvPr>
        </p:nvSpPr>
        <p:spPr/>
        <p:txBody>
          <a:bodyPr/>
          <a:lstStyle/>
          <a:p>
            <a:r>
              <a:rPr lang="en-GB" dirty="0" smtClean="0"/>
              <a:t>A</a:t>
            </a:r>
            <a:r>
              <a:rPr lang="en-GB" baseline="0" dirty="0" smtClean="0"/>
              <a:t> key goal in HE is to foster independent learning – to encourage students to think for themselves. It’s seen as one of the big differences between school and university. But they can’t do it alone… to achieve this, we, as teachers, have to provide lots of scaffolding for them – in other words, lots of support at the beginning, in their first year of university, and then less and less as they gain greater academic independence.</a:t>
            </a:r>
            <a:endParaRPr lang="en-GB" dirty="0"/>
          </a:p>
        </p:txBody>
      </p:sp>
      <p:sp>
        <p:nvSpPr>
          <p:cNvPr id="4" name="Slide Number Placeholder 3"/>
          <p:cNvSpPr>
            <a:spLocks noGrp="1"/>
          </p:cNvSpPr>
          <p:nvPr>
            <p:ph type="sldNum" sz="quarter" idx="10"/>
          </p:nvPr>
        </p:nvSpPr>
        <p:spPr/>
        <p:txBody>
          <a:bodyPr/>
          <a:lstStyle/>
          <a:p>
            <a:fld id="{91DDBE13-0325-4E7E-8D5C-1902AED4BD1A}" type="slidenum">
              <a:rPr lang="en-GB" smtClean="0">
                <a:solidFill>
                  <a:prstClr val="black"/>
                </a:solidFill>
              </a:rPr>
              <a:pPr/>
              <a:t>26</a:t>
            </a:fld>
            <a:endParaRPr lang="en-GB" dirty="0">
              <a:solidFill>
                <a:prstClr val="black"/>
              </a:solidFill>
            </a:endParaRPr>
          </a:p>
        </p:txBody>
      </p:sp>
    </p:spTree>
    <p:extLst>
      <p:ext uri="{BB962C8B-B14F-4D97-AF65-F5344CB8AC3E}">
        <p14:creationId xmlns:p14="http://schemas.microsoft.com/office/powerpoint/2010/main" val="18570307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6475" y="685800"/>
            <a:ext cx="4845050" cy="3429000"/>
          </a:xfrm>
        </p:spPr>
      </p:sp>
      <p:sp>
        <p:nvSpPr>
          <p:cNvPr id="3" name="Notes Placeholder 2"/>
          <p:cNvSpPr>
            <a:spLocks noGrp="1"/>
          </p:cNvSpPr>
          <p:nvPr>
            <p:ph type="body" idx="1"/>
          </p:nvPr>
        </p:nvSpPr>
        <p:spPr/>
        <p:txBody>
          <a:bodyPr/>
          <a:lstStyle/>
          <a:p>
            <a:r>
              <a:rPr lang="en-GB" dirty="0" smtClean="0"/>
              <a:t>There’s an emphasis on real</a:t>
            </a:r>
            <a:r>
              <a:rPr lang="en-GB" baseline="0" dirty="0" smtClean="0"/>
              <a:t>-</a:t>
            </a:r>
            <a:r>
              <a:rPr lang="en-GB" dirty="0" smtClean="0"/>
              <a:t>world</a:t>
            </a:r>
            <a:r>
              <a:rPr lang="en-GB" baseline="0" dirty="0" smtClean="0"/>
              <a:t> learning too, on learning that’s meaningful, and relevant to real-world problems and scenarios. </a:t>
            </a:r>
          </a:p>
          <a:p>
            <a:r>
              <a:rPr lang="en-GB" baseline="0" dirty="0" smtClean="0"/>
              <a:t>Sometimes, the best way to achieve this is to go beyond the classroom and do field based learning – to see and feel the real thing. Students will often say that this type of learning has great impact.</a:t>
            </a:r>
            <a:endParaRPr lang="en-GB" dirty="0"/>
          </a:p>
        </p:txBody>
      </p:sp>
      <p:sp>
        <p:nvSpPr>
          <p:cNvPr id="4" name="Slide Number Placeholder 3"/>
          <p:cNvSpPr>
            <a:spLocks noGrp="1"/>
          </p:cNvSpPr>
          <p:nvPr>
            <p:ph type="sldNum" sz="quarter" idx="10"/>
          </p:nvPr>
        </p:nvSpPr>
        <p:spPr/>
        <p:txBody>
          <a:bodyPr/>
          <a:lstStyle/>
          <a:p>
            <a:fld id="{91DDBE13-0325-4E7E-8D5C-1902AED4BD1A}" type="slidenum">
              <a:rPr lang="en-GB" smtClean="0">
                <a:solidFill>
                  <a:prstClr val="black"/>
                </a:solidFill>
              </a:rPr>
              <a:pPr/>
              <a:t>27</a:t>
            </a:fld>
            <a:endParaRPr lang="en-GB" dirty="0">
              <a:solidFill>
                <a:prstClr val="black"/>
              </a:solidFill>
            </a:endParaRPr>
          </a:p>
        </p:txBody>
      </p:sp>
    </p:spTree>
    <p:extLst>
      <p:ext uri="{BB962C8B-B14F-4D97-AF65-F5344CB8AC3E}">
        <p14:creationId xmlns:p14="http://schemas.microsoft.com/office/powerpoint/2010/main" val="34110295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6475" y="685800"/>
            <a:ext cx="4845050" cy="3429000"/>
          </a:xfrm>
        </p:spPr>
      </p:sp>
      <p:sp>
        <p:nvSpPr>
          <p:cNvPr id="3" name="Notes Placeholder 2"/>
          <p:cNvSpPr>
            <a:spLocks noGrp="1"/>
          </p:cNvSpPr>
          <p:nvPr>
            <p:ph type="body" idx="1"/>
          </p:nvPr>
        </p:nvSpPr>
        <p:spPr/>
        <p:txBody>
          <a:bodyPr/>
          <a:lstStyle/>
          <a:p>
            <a:pPr marL="0" marR="0" indent="0" algn="l" defTabSz="913948" rtl="0" eaLnBrk="1" fontAlgn="auto" latinLnBrk="0" hangingPunct="1">
              <a:lnSpc>
                <a:spcPct val="100000"/>
              </a:lnSpc>
              <a:spcBef>
                <a:spcPts val="0"/>
              </a:spcBef>
              <a:spcAft>
                <a:spcPts val="0"/>
              </a:spcAft>
              <a:buClrTx/>
              <a:buSzTx/>
              <a:buFontTx/>
              <a:buNone/>
              <a:tabLst/>
              <a:defRPr/>
            </a:pPr>
            <a:r>
              <a:rPr lang="en-GB" dirty="0" smtClean="0"/>
              <a:t>And to really get stuck in… to be active not just as learners, but as explorers… discovering, collecting samples, gathering</a:t>
            </a:r>
            <a:r>
              <a:rPr lang="en-GB" baseline="0" dirty="0" smtClean="0"/>
              <a:t> data. This type of work often feeds into project work or dissertations, including for undergraduates.</a:t>
            </a:r>
            <a:endParaRPr lang="en-GB" dirty="0" smtClean="0"/>
          </a:p>
          <a:p>
            <a:endParaRPr lang="en-GB" baseline="0" dirty="0" smtClean="0"/>
          </a:p>
          <a:p>
            <a:r>
              <a:rPr lang="en-GB" baseline="0" dirty="0" smtClean="0"/>
              <a:t>It’s common for students to go on field trips with their tutor a long way from home, visiting other countries including beyond Europe. So a Biology student might visit Iceland, and a History student might visit Rome in Italy. </a:t>
            </a:r>
          </a:p>
          <a:p>
            <a:endParaRPr lang="en-GB" baseline="0" dirty="0" smtClean="0"/>
          </a:p>
        </p:txBody>
      </p:sp>
      <p:sp>
        <p:nvSpPr>
          <p:cNvPr id="4" name="Slide Number Placeholder 3"/>
          <p:cNvSpPr>
            <a:spLocks noGrp="1"/>
          </p:cNvSpPr>
          <p:nvPr>
            <p:ph type="sldNum" sz="quarter" idx="10"/>
          </p:nvPr>
        </p:nvSpPr>
        <p:spPr/>
        <p:txBody>
          <a:bodyPr/>
          <a:lstStyle/>
          <a:p>
            <a:fld id="{91DDBE13-0325-4E7E-8D5C-1902AED4BD1A}" type="slidenum">
              <a:rPr lang="en-GB" smtClean="0">
                <a:solidFill>
                  <a:prstClr val="black"/>
                </a:solidFill>
              </a:rPr>
              <a:pPr/>
              <a:t>28</a:t>
            </a:fld>
            <a:endParaRPr lang="en-GB" dirty="0">
              <a:solidFill>
                <a:prstClr val="black"/>
              </a:solidFill>
            </a:endParaRPr>
          </a:p>
        </p:txBody>
      </p:sp>
    </p:spTree>
    <p:extLst>
      <p:ext uri="{BB962C8B-B14F-4D97-AF65-F5344CB8AC3E}">
        <p14:creationId xmlns:p14="http://schemas.microsoft.com/office/powerpoint/2010/main" val="13390752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6475" y="685800"/>
            <a:ext cx="4845050" cy="3429000"/>
          </a:xfrm>
        </p:spPr>
      </p:sp>
      <p:sp>
        <p:nvSpPr>
          <p:cNvPr id="3" name="Notes Placeholder 2"/>
          <p:cNvSpPr>
            <a:spLocks noGrp="1"/>
          </p:cNvSpPr>
          <p:nvPr>
            <p:ph type="body" idx="1"/>
          </p:nvPr>
        </p:nvSpPr>
        <p:spPr/>
        <p:txBody>
          <a:bodyPr/>
          <a:lstStyle/>
          <a:p>
            <a:r>
              <a:rPr lang="en-GB" dirty="0" smtClean="0"/>
              <a:t>Great deal of attention given to reflective approaches to</a:t>
            </a:r>
            <a:r>
              <a:rPr lang="en-GB" baseline="0" dirty="0" smtClean="0"/>
              <a:t> learning in HE now.</a:t>
            </a:r>
          </a:p>
          <a:p>
            <a:r>
              <a:rPr lang="en-GB" baseline="0" dirty="0" smtClean="0"/>
              <a:t>The idea is that it can help learners to internalise ideas and theories, to engage with them more deeply.</a:t>
            </a:r>
          </a:p>
          <a:p>
            <a:r>
              <a:rPr lang="en-GB" baseline="0" dirty="0" smtClean="0"/>
              <a:t>Reflective practice encourages learners to think about why something is important or helpful, or relevant. </a:t>
            </a:r>
          </a:p>
          <a:p>
            <a:endParaRPr lang="en-GB" baseline="0" dirty="0" smtClean="0"/>
          </a:p>
          <a:p>
            <a:r>
              <a:rPr lang="en-GB" baseline="0" dirty="0" smtClean="0"/>
              <a:t>So here’s an example…</a:t>
            </a:r>
          </a:p>
          <a:p>
            <a:r>
              <a:rPr lang="en-GB" baseline="0" dirty="0" smtClean="0"/>
              <a:t>I could ask you whether you’ve all enjoyed this session. You might answer yes, or no (!)</a:t>
            </a:r>
          </a:p>
          <a:p>
            <a:r>
              <a:rPr lang="en-GB" baseline="0" dirty="0" smtClean="0"/>
              <a:t>But instead, if I ask you ‘What has been especially interesting or helpful for you, and why?’ …then I’m encouraging you to be more reflective.</a:t>
            </a:r>
          </a:p>
          <a:p>
            <a:endParaRPr lang="en-GB" baseline="0" dirty="0" smtClean="0"/>
          </a:p>
          <a:p>
            <a:r>
              <a:rPr lang="en-GB" baseline="0" dirty="0" smtClean="0"/>
              <a:t>(If time, do this as a real activity – demonstrating use of post-its referred to earlier on slide 8).</a:t>
            </a:r>
          </a:p>
        </p:txBody>
      </p:sp>
      <p:sp>
        <p:nvSpPr>
          <p:cNvPr id="4" name="Slide Number Placeholder 3"/>
          <p:cNvSpPr>
            <a:spLocks noGrp="1"/>
          </p:cNvSpPr>
          <p:nvPr>
            <p:ph type="sldNum" sz="quarter" idx="10"/>
          </p:nvPr>
        </p:nvSpPr>
        <p:spPr/>
        <p:txBody>
          <a:bodyPr/>
          <a:lstStyle/>
          <a:p>
            <a:fld id="{91DDBE13-0325-4E7E-8D5C-1902AED4BD1A}" type="slidenum">
              <a:rPr lang="en-GB" smtClean="0">
                <a:solidFill>
                  <a:prstClr val="black"/>
                </a:solidFill>
              </a:rPr>
              <a:pPr/>
              <a:t>29</a:t>
            </a:fld>
            <a:endParaRPr lang="en-GB" dirty="0">
              <a:solidFill>
                <a:prstClr val="black"/>
              </a:solidFill>
            </a:endParaRPr>
          </a:p>
        </p:txBody>
      </p:sp>
    </p:spTree>
    <p:extLst>
      <p:ext uri="{BB962C8B-B14F-4D97-AF65-F5344CB8AC3E}">
        <p14:creationId xmlns:p14="http://schemas.microsoft.com/office/powerpoint/2010/main" val="908616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xfrm>
            <a:off x="1006475" y="685800"/>
            <a:ext cx="484505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smtClean="0"/>
          </a:p>
        </p:txBody>
      </p:sp>
      <p:sp>
        <p:nvSpPr>
          <p:cNvPr id="18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Arial" panose="020B0604020202020204" pitchFamily="34" charset="0"/>
                <a:ea typeface="MS PGothic" panose="020B0600070205080204" pitchFamily="34" charset="-128"/>
              </a:defRPr>
            </a:lvl1pPr>
            <a:lvl2pPr marL="742950" indent="-285750" eaLnBrk="0" hangingPunct="0">
              <a:defRPr sz="2100">
                <a:solidFill>
                  <a:schemeClr val="tx1"/>
                </a:solidFill>
                <a:latin typeface="Arial" panose="020B0604020202020204" pitchFamily="34" charset="0"/>
                <a:ea typeface="MS PGothic" panose="020B0600070205080204" pitchFamily="34" charset="-128"/>
              </a:defRPr>
            </a:lvl2pPr>
            <a:lvl3pPr marL="1143000" indent="-228600" eaLnBrk="0" hangingPunct="0">
              <a:defRPr sz="2100">
                <a:solidFill>
                  <a:schemeClr val="tx1"/>
                </a:solidFill>
                <a:latin typeface="Arial" panose="020B0604020202020204" pitchFamily="34" charset="0"/>
                <a:ea typeface="MS PGothic" panose="020B0600070205080204" pitchFamily="34" charset="-128"/>
              </a:defRPr>
            </a:lvl3pPr>
            <a:lvl4pPr marL="1600200" indent="-228600" eaLnBrk="0" hangingPunct="0">
              <a:defRPr sz="2100">
                <a:solidFill>
                  <a:schemeClr val="tx1"/>
                </a:solidFill>
                <a:latin typeface="Arial" panose="020B0604020202020204" pitchFamily="34" charset="0"/>
                <a:ea typeface="MS PGothic" panose="020B0600070205080204" pitchFamily="34" charset="-128"/>
              </a:defRPr>
            </a:lvl4pPr>
            <a:lvl5pPr marL="2057400" indent="-228600" eaLnBrk="0" hangingPunct="0">
              <a:defRPr sz="2100">
                <a:solidFill>
                  <a:schemeClr val="tx1"/>
                </a:solidFill>
                <a:latin typeface="Arial" panose="020B0604020202020204" pitchFamily="34" charset="0"/>
                <a:ea typeface="MS PGothic" panose="020B0600070205080204" pitchFamily="34" charset="-128"/>
              </a:defRPr>
            </a:lvl5pPr>
            <a:lvl6pPr marL="2514600" indent="-228600" defTabSz="520700" eaLnBrk="0" fontAlgn="base" hangingPunct="0">
              <a:spcBef>
                <a:spcPct val="0"/>
              </a:spcBef>
              <a:spcAft>
                <a:spcPct val="0"/>
              </a:spcAft>
              <a:defRPr sz="2100">
                <a:solidFill>
                  <a:schemeClr val="tx1"/>
                </a:solidFill>
                <a:latin typeface="Arial" panose="020B0604020202020204" pitchFamily="34" charset="0"/>
                <a:ea typeface="MS PGothic" panose="020B0600070205080204" pitchFamily="34" charset="-128"/>
              </a:defRPr>
            </a:lvl6pPr>
            <a:lvl7pPr marL="2971800" indent="-228600" defTabSz="520700" eaLnBrk="0" fontAlgn="base" hangingPunct="0">
              <a:spcBef>
                <a:spcPct val="0"/>
              </a:spcBef>
              <a:spcAft>
                <a:spcPct val="0"/>
              </a:spcAft>
              <a:defRPr sz="2100">
                <a:solidFill>
                  <a:schemeClr val="tx1"/>
                </a:solidFill>
                <a:latin typeface="Arial" panose="020B0604020202020204" pitchFamily="34" charset="0"/>
                <a:ea typeface="MS PGothic" panose="020B0600070205080204" pitchFamily="34" charset="-128"/>
              </a:defRPr>
            </a:lvl7pPr>
            <a:lvl8pPr marL="3429000" indent="-228600" defTabSz="520700" eaLnBrk="0" fontAlgn="base" hangingPunct="0">
              <a:spcBef>
                <a:spcPct val="0"/>
              </a:spcBef>
              <a:spcAft>
                <a:spcPct val="0"/>
              </a:spcAft>
              <a:defRPr sz="2100">
                <a:solidFill>
                  <a:schemeClr val="tx1"/>
                </a:solidFill>
                <a:latin typeface="Arial" panose="020B0604020202020204" pitchFamily="34" charset="0"/>
                <a:ea typeface="MS PGothic" panose="020B0600070205080204" pitchFamily="34" charset="-128"/>
              </a:defRPr>
            </a:lvl8pPr>
            <a:lvl9pPr marL="3886200" indent="-228600" defTabSz="520700" eaLnBrk="0" fontAlgn="base" hangingPunct="0">
              <a:spcBef>
                <a:spcPct val="0"/>
              </a:spcBef>
              <a:spcAft>
                <a:spcPct val="0"/>
              </a:spcAft>
              <a:defRPr sz="2100">
                <a:solidFill>
                  <a:schemeClr val="tx1"/>
                </a:solidFill>
                <a:latin typeface="Arial" panose="020B0604020202020204" pitchFamily="34" charset="0"/>
                <a:ea typeface="MS PGothic" panose="020B0600070205080204" pitchFamily="34" charset="-128"/>
              </a:defRPr>
            </a:lvl9pPr>
          </a:lstStyle>
          <a:p>
            <a:pPr eaLnBrk="1" hangingPunct="1"/>
            <a:fld id="{0D8BE78C-2E89-4D2B-B5F6-86CACC043256}" type="slidenum">
              <a:rPr lang="en-GB" altLang="en-US" sz="1200"/>
              <a:pPr eaLnBrk="1" hangingPunct="1"/>
              <a:t>2</a:t>
            </a:fld>
            <a:endParaRPr lang="en-GB" altLang="en-US" sz="1200"/>
          </a:p>
        </p:txBody>
      </p:sp>
    </p:spTree>
    <p:extLst>
      <p:ext uri="{BB962C8B-B14F-4D97-AF65-F5344CB8AC3E}">
        <p14:creationId xmlns:p14="http://schemas.microsoft.com/office/powerpoint/2010/main" val="38294206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6475" y="685800"/>
            <a:ext cx="4845050" cy="3429000"/>
          </a:xfrm>
        </p:spPr>
      </p:sp>
      <p:sp>
        <p:nvSpPr>
          <p:cNvPr id="3" name="Notes Placeholder 2"/>
          <p:cNvSpPr>
            <a:spLocks noGrp="1"/>
          </p:cNvSpPr>
          <p:nvPr>
            <p:ph type="body" idx="1"/>
          </p:nvPr>
        </p:nvSpPr>
        <p:spPr/>
        <p:txBody>
          <a:bodyPr/>
          <a:lstStyle/>
          <a:p>
            <a:r>
              <a:rPr lang="en-GB" dirty="0" smtClean="0"/>
              <a:t>Explosion in distance learning – referred</a:t>
            </a:r>
            <a:r>
              <a:rPr lang="en-GB" baseline="0" dirty="0" smtClean="0"/>
              <a:t> to also as technology enhanced learning, TEL – you’re going to be having a session about this with Helen and Mark in a couple of days, so the only interesting point to mention here is that the arrival of technology has opened up new and exciting possibilities in terms of pedagogical approaches, particularly when teaching to very large numbers, but the pace of change is hugely challenging as technology develops so quickly!</a:t>
            </a:r>
            <a:endParaRPr lang="en-GB" dirty="0"/>
          </a:p>
        </p:txBody>
      </p:sp>
      <p:sp>
        <p:nvSpPr>
          <p:cNvPr id="4" name="Slide Number Placeholder 3"/>
          <p:cNvSpPr>
            <a:spLocks noGrp="1"/>
          </p:cNvSpPr>
          <p:nvPr>
            <p:ph type="sldNum" sz="quarter" idx="10"/>
          </p:nvPr>
        </p:nvSpPr>
        <p:spPr/>
        <p:txBody>
          <a:bodyPr/>
          <a:lstStyle/>
          <a:p>
            <a:fld id="{91DDBE13-0325-4E7E-8D5C-1902AED4BD1A}" type="slidenum">
              <a:rPr lang="en-GB" smtClean="0">
                <a:solidFill>
                  <a:prstClr val="black"/>
                </a:solidFill>
              </a:rPr>
              <a:pPr/>
              <a:t>30</a:t>
            </a:fld>
            <a:endParaRPr lang="en-GB" dirty="0">
              <a:solidFill>
                <a:prstClr val="black"/>
              </a:solidFill>
            </a:endParaRPr>
          </a:p>
        </p:txBody>
      </p:sp>
    </p:spTree>
    <p:extLst>
      <p:ext uri="{BB962C8B-B14F-4D97-AF65-F5344CB8AC3E}">
        <p14:creationId xmlns:p14="http://schemas.microsoft.com/office/powerpoint/2010/main" val="3527094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6475" y="685800"/>
            <a:ext cx="4845050" cy="3429000"/>
          </a:xfrm>
        </p:spPr>
      </p:sp>
      <p:sp>
        <p:nvSpPr>
          <p:cNvPr id="3" name="Notes Placeholder 2"/>
          <p:cNvSpPr>
            <a:spLocks noGrp="1"/>
          </p:cNvSpPr>
          <p:nvPr>
            <p:ph type="body" idx="1"/>
          </p:nvPr>
        </p:nvSpPr>
        <p:spPr/>
        <p:txBody>
          <a:bodyPr/>
          <a:lstStyle/>
          <a:p>
            <a:r>
              <a:rPr lang="en-GB" dirty="0" smtClean="0"/>
              <a:t>This has really</a:t>
            </a:r>
            <a:r>
              <a:rPr lang="en-GB" baseline="0" dirty="0" smtClean="0"/>
              <a:t> changed in my lifetime. The oldest PG student currently registered at the University of Reading is 83 </a:t>
            </a:r>
            <a:r>
              <a:rPr lang="en-GB" baseline="0" dirty="0" smtClean="0">
                <a:sym typeface="Wingdings" panose="05000000000000000000" pitchFamily="2" charset="2"/>
              </a:rPr>
              <a:t>.</a:t>
            </a:r>
            <a:r>
              <a:rPr lang="en-GB" baseline="0" dirty="0" smtClean="0"/>
              <a:t> You’re never too old to learn…</a:t>
            </a:r>
          </a:p>
          <a:p>
            <a:r>
              <a:rPr lang="en-GB" baseline="0" dirty="0" smtClean="0"/>
              <a:t>(Can get them to guess the age if there’s time)</a:t>
            </a:r>
          </a:p>
          <a:p>
            <a:r>
              <a:rPr lang="en-GB" baseline="0" dirty="0" smtClean="0"/>
              <a:t>This perhaps also reflects the changing world we live in – we all need to be more flexible now.</a:t>
            </a:r>
            <a:endParaRPr lang="en-GB" dirty="0"/>
          </a:p>
        </p:txBody>
      </p:sp>
      <p:sp>
        <p:nvSpPr>
          <p:cNvPr id="4" name="Slide Number Placeholder 3"/>
          <p:cNvSpPr>
            <a:spLocks noGrp="1"/>
          </p:cNvSpPr>
          <p:nvPr>
            <p:ph type="sldNum" sz="quarter" idx="10"/>
          </p:nvPr>
        </p:nvSpPr>
        <p:spPr/>
        <p:txBody>
          <a:bodyPr/>
          <a:lstStyle/>
          <a:p>
            <a:fld id="{91DDBE13-0325-4E7E-8D5C-1902AED4BD1A}" type="slidenum">
              <a:rPr lang="en-GB" smtClean="0">
                <a:solidFill>
                  <a:prstClr val="black"/>
                </a:solidFill>
              </a:rPr>
              <a:pPr/>
              <a:t>31</a:t>
            </a:fld>
            <a:endParaRPr lang="en-GB" dirty="0">
              <a:solidFill>
                <a:prstClr val="black"/>
              </a:solidFill>
            </a:endParaRPr>
          </a:p>
        </p:txBody>
      </p:sp>
    </p:spTree>
    <p:extLst>
      <p:ext uri="{BB962C8B-B14F-4D97-AF65-F5344CB8AC3E}">
        <p14:creationId xmlns:p14="http://schemas.microsoft.com/office/powerpoint/2010/main" val="33889279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6475" y="685800"/>
            <a:ext cx="4845050" cy="3429000"/>
          </a:xfrm>
        </p:spPr>
      </p:sp>
      <p:sp>
        <p:nvSpPr>
          <p:cNvPr id="3" name="Notes Placeholder 2"/>
          <p:cNvSpPr>
            <a:spLocks noGrp="1"/>
          </p:cNvSpPr>
          <p:nvPr>
            <p:ph type="body" idx="1"/>
          </p:nvPr>
        </p:nvSpPr>
        <p:spPr/>
        <p:txBody>
          <a:bodyPr/>
          <a:lstStyle/>
          <a:p>
            <a:r>
              <a:rPr lang="en-GB" dirty="0" smtClean="0"/>
              <a:t>Universities</a:t>
            </a:r>
            <a:r>
              <a:rPr lang="en-GB" baseline="0" dirty="0" smtClean="0"/>
              <a:t> in the UK have been welcoming international students for many years, but the numbers have dramatically increased in the last 10-15 years. International students pay a lot of money to study in the UK - in recent years, universities have paid greater attention to the international student experience, and try harder to ensure that international students have a positive experience and enjoy equal opportunities to home students.</a:t>
            </a:r>
          </a:p>
          <a:p>
            <a:endParaRPr lang="en-GB" baseline="0" dirty="0" smtClean="0"/>
          </a:p>
          <a:p>
            <a:r>
              <a:rPr lang="en-GB" baseline="0" dirty="0" smtClean="0"/>
              <a:t>If time – quick buzz group activity – turn to their partner and have a quick chat to decide on a question they’d like to ask us at the end. Demonstrating buzz groups.</a:t>
            </a:r>
            <a:endParaRPr lang="en-GB" dirty="0"/>
          </a:p>
        </p:txBody>
      </p:sp>
      <p:sp>
        <p:nvSpPr>
          <p:cNvPr id="4" name="Slide Number Placeholder 3"/>
          <p:cNvSpPr>
            <a:spLocks noGrp="1"/>
          </p:cNvSpPr>
          <p:nvPr>
            <p:ph type="sldNum" sz="quarter" idx="10"/>
          </p:nvPr>
        </p:nvSpPr>
        <p:spPr/>
        <p:txBody>
          <a:bodyPr/>
          <a:lstStyle/>
          <a:p>
            <a:fld id="{91DDBE13-0325-4E7E-8D5C-1902AED4BD1A}" type="slidenum">
              <a:rPr lang="en-GB" smtClean="0">
                <a:solidFill>
                  <a:prstClr val="black"/>
                </a:solidFill>
              </a:rPr>
              <a:pPr/>
              <a:t>32</a:t>
            </a:fld>
            <a:endParaRPr lang="en-GB" dirty="0">
              <a:solidFill>
                <a:prstClr val="black"/>
              </a:solidFill>
            </a:endParaRPr>
          </a:p>
        </p:txBody>
      </p:sp>
    </p:spTree>
    <p:extLst>
      <p:ext uri="{BB962C8B-B14F-4D97-AF65-F5344CB8AC3E}">
        <p14:creationId xmlns:p14="http://schemas.microsoft.com/office/powerpoint/2010/main" val="39183957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xfrm>
            <a:off x="1006475" y="685800"/>
            <a:ext cx="484505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smtClean="0"/>
          </a:p>
        </p:txBody>
      </p:sp>
      <p:sp>
        <p:nvSpPr>
          <p:cNvPr id="18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Arial" panose="020B0604020202020204" pitchFamily="34" charset="0"/>
                <a:ea typeface="MS PGothic" panose="020B0600070205080204" pitchFamily="34" charset="-128"/>
              </a:defRPr>
            </a:lvl1pPr>
            <a:lvl2pPr marL="742950" indent="-285750" eaLnBrk="0" hangingPunct="0">
              <a:defRPr sz="2100">
                <a:solidFill>
                  <a:schemeClr val="tx1"/>
                </a:solidFill>
                <a:latin typeface="Arial" panose="020B0604020202020204" pitchFamily="34" charset="0"/>
                <a:ea typeface="MS PGothic" panose="020B0600070205080204" pitchFamily="34" charset="-128"/>
              </a:defRPr>
            </a:lvl2pPr>
            <a:lvl3pPr marL="1143000" indent="-228600" eaLnBrk="0" hangingPunct="0">
              <a:defRPr sz="2100">
                <a:solidFill>
                  <a:schemeClr val="tx1"/>
                </a:solidFill>
                <a:latin typeface="Arial" panose="020B0604020202020204" pitchFamily="34" charset="0"/>
                <a:ea typeface="MS PGothic" panose="020B0600070205080204" pitchFamily="34" charset="-128"/>
              </a:defRPr>
            </a:lvl3pPr>
            <a:lvl4pPr marL="1600200" indent="-228600" eaLnBrk="0" hangingPunct="0">
              <a:defRPr sz="2100">
                <a:solidFill>
                  <a:schemeClr val="tx1"/>
                </a:solidFill>
                <a:latin typeface="Arial" panose="020B0604020202020204" pitchFamily="34" charset="0"/>
                <a:ea typeface="MS PGothic" panose="020B0600070205080204" pitchFamily="34" charset="-128"/>
              </a:defRPr>
            </a:lvl4pPr>
            <a:lvl5pPr marL="2057400" indent="-228600" eaLnBrk="0" hangingPunct="0">
              <a:defRPr sz="2100">
                <a:solidFill>
                  <a:schemeClr val="tx1"/>
                </a:solidFill>
                <a:latin typeface="Arial" panose="020B0604020202020204" pitchFamily="34" charset="0"/>
                <a:ea typeface="MS PGothic" panose="020B0600070205080204" pitchFamily="34" charset="-128"/>
              </a:defRPr>
            </a:lvl5pPr>
            <a:lvl6pPr marL="2514600" indent="-228600" defTabSz="520700" eaLnBrk="0" fontAlgn="base" hangingPunct="0">
              <a:spcBef>
                <a:spcPct val="0"/>
              </a:spcBef>
              <a:spcAft>
                <a:spcPct val="0"/>
              </a:spcAft>
              <a:defRPr sz="2100">
                <a:solidFill>
                  <a:schemeClr val="tx1"/>
                </a:solidFill>
                <a:latin typeface="Arial" panose="020B0604020202020204" pitchFamily="34" charset="0"/>
                <a:ea typeface="MS PGothic" panose="020B0600070205080204" pitchFamily="34" charset="-128"/>
              </a:defRPr>
            </a:lvl6pPr>
            <a:lvl7pPr marL="2971800" indent="-228600" defTabSz="520700" eaLnBrk="0" fontAlgn="base" hangingPunct="0">
              <a:spcBef>
                <a:spcPct val="0"/>
              </a:spcBef>
              <a:spcAft>
                <a:spcPct val="0"/>
              </a:spcAft>
              <a:defRPr sz="2100">
                <a:solidFill>
                  <a:schemeClr val="tx1"/>
                </a:solidFill>
                <a:latin typeface="Arial" panose="020B0604020202020204" pitchFamily="34" charset="0"/>
                <a:ea typeface="MS PGothic" panose="020B0600070205080204" pitchFamily="34" charset="-128"/>
              </a:defRPr>
            </a:lvl7pPr>
            <a:lvl8pPr marL="3429000" indent="-228600" defTabSz="520700" eaLnBrk="0" fontAlgn="base" hangingPunct="0">
              <a:spcBef>
                <a:spcPct val="0"/>
              </a:spcBef>
              <a:spcAft>
                <a:spcPct val="0"/>
              </a:spcAft>
              <a:defRPr sz="2100">
                <a:solidFill>
                  <a:schemeClr val="tx1"/>
                </a:solidFill>
                <a:latin typeface="Arial" panose="020B0604020202020204" pitchFamily="34" charset="0"/>
                <a:ea typeface="MS PGothic" panose="020B0600070205080204" pitchFamily="34" charset="-128"/>
              </a:defRPr>
            </a:lvl8pPr>
            <a:lvl9pPr marL="3886200" indent="-228600" defTabSz="520700" eaLnBrk="0" fontAlgn="base" hangingPunct="0">
              <a:spcBef>
                <a:spcPct val="0"/>
              </a:spcBef>
              <a:spcAft>
                <a:spcPct val="0"/>
              </a:spcAft>
              <a:defRPr sz="2100">
                <a:solidFill>
                  <a:schemeClr val="tx1"/>
                </a:solidFill>
                <a:latin typeface="Arial" panose="020B0604020202020204" pitchFamily="34" charset="0"/>
                <a:ea typeface="MS PGothic" panose="020B0600070205080204" pitchFamily="34" charset="-128"/>
              </a:defRPr>
            </a:lvl9pPr>
          </a:lstStyle>
          <a:p>
            <a:pPr eaLnBrk="1" hangingPunct="1"/>
            <a:fld id="{0D8BE78C-2E89-4D2B-B5F6-86CACC043256}" type="slidenum">
              <a:rPr lang="en-GB" altLang="en-US" sz="1200"/>
              <a:pPr eaLnBrk="1" hangingPunct="1"/>
              <a:t>34</a:t>
            </a:fld>
            <a:endParaRPr lang="en-GB" altLang="en-US" sz="1200"/>
          </a:p>
        </p:txBody>
      </p:sp>
    </p:spTree>
    <p:extLst>
      <p:ext uri="{BB962C8B-B14F-4D97-AF65-F5344CB8AC3E}">
        <p14:creationId xmlns:p14="http://schemas.microsoft.com/office/powerpoint/2010/main" val="38294206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smtClean="0">
              <a:ea typeface="ＭＳ Ｐゴシック" panose="020B0600070205080204" pitchFamily="34" charset="-128"/>
            </a:endParaRPr>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1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1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1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100">
                <a:solidFill>
                  <a:schemeClr val="tx1"/>
                </a:solidFill>
                <a:latin typeface="Arial" panose="020B0604020202020204" pitchFamily="34" charset="0"/>
                <a:ea typeface="ＭＳ Ｐゴシック" panose="020B0600070205080204" pitchFamily="34" charset="-128"/>
              </a:defRPr>
            </a:lvl5pPr>
            <a:lvl6pPr marL="2514600" indent="-228600" defTabSz="520700" eaLnBrk="0" fontAlgn="base" hangingPunct="0">
              <a:spcBef>
                <a:spcPct val="0"/>
              </a:spcBef>
              <a:spcAft>
                <a:spcPct val="0"/>
              </a:spcAft>
              <a:defRPr sz="2100">
                <a:solidFill>
                  <a:schemeClr val="tx1"/>
                </a:solidFill>
                <a:latin typeface="Arial" panose="020B0604020202020204" pitchFamily="34" charset="0"/>
                <a:ea typeface="ＭＳ Ｐゴシック" panose="020B0600070205080204" pitchFamily="34" charset="-128"/>
              </a:defRPr>
            </a:lvl6pPr>
            <a:lvl7pPr marL="2971800" indent="-228600" defTabSz="520700" eaLnBrk="0" fontAlgn="base" hangingPunct="0">
              <a:spcBef>
                <a:spcPct val="0"/>
              </a:spcBef>
              <a:spcAft>
                <a:spcPct val="0"/>
              </a:spcAft>
              <a:defRPr sz="2100">
                <a:solidFill>
                  <a:schemeClr val="tx1"/>
                </a:solidFill>
                <a:latin typeface="Arial" panose="020B0604020202020204" pitchFamily="34" charset="0"/>
                <a:ea typeface="ＭＳ Ｐゴシック" panose="020B0600070205080204" pitchFamily="34" charset="-128"/>
              </a:defRPr>
            </a:lvl7pPr>
            <a:lvl8pPr marL="3429000" indent="-228600" defTabSz="520700" eaLnBrk="0" fontAlgn="base" hangingPunct="0">
              <a:spcBef>
                <a:spcPct val="0"/>
              </a:spcBef>
              <a:spcAft>
                <a:spcPct val="0"/>
              </a:spcAft>
              <a:defRPr sz="2100">
                <a:solidFill>
                  <a:schemeClr val="tx1"/>
                </a:solidFill>
                <a:latin typeface="Arial" panose="020B0604020202020204" pitchFamily="34" charset="0"/>
                <a:ea typeface="ＭＳ Ｐゴシック" panose="020B0600070205080204" pitchFamily="34" charset="-128"/>
              </a:defRPr>
            </a:lvl8pPr>
            <a:lvl9pPr marL="3886200" indent="-228600" defTabSz="520700" eaLnBrk="0" fontAlgn="base" hangingPunct="0">
              <a:spcBef>
                <a:spcPct val="0"/>
              </a:spcBef>
              <a:spcAft>
                <a:spcPct val="0"/>
              </a:spcAft>
              <a:defRPr sz="2100">
                <a:solidFill>
                  <a:schemeClr val="tx1"/>
                </a:solidFill>
                <a:latin typeface="Arial" panose="020B0604020202020204" pitchFamily="34" charset="0"/>
                <a:ea typeface="ＭＳ Ｐゴシック" panose="020B0600070205080204" pitchFamily="34" charset="-128"/>
              </a:defRPr>
            </a:lvl9pPr>
          </a:lstStyle>
          <a:p>
            <a:pPr eaLnBrk="1" hangingPunct="1"/>
            <a:fld id="{A8A062C0-1A9F-48C1-A221-6E821A054B3F}" type="slidenum">
              <a:rPr lang="en-GB" altLang="en-US" sz="1200"/>
              <a:pPr eaLnBrk="1" hangingPunct="1"/>
              <a:t>39</a:t>
            </a:fld>
            <a:endParaRPr lang="en-GB" altLang="en-US" sz="1200"/>
          </a:p>
        </p:txBody>
      </p:sp>
    </p:spTree>
    <p:extLst>
      <p:ext uri="{BB962C8B-B14F-4D97-AF65-F5344CB8AC3E}">
        <p14:creationId xmlns:p14="http://schemas.microsoft.com/office/powerpoint/2010/main" val="22911952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smtClean="0">
              <a:ea typeface="ＭＳ Ｐゴシック" panose="020B0600070205080204" pitchFamily="34" charset="-128"/>
            </a:endParaRPr>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1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1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1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100">
                <a:solidFill>
                  <a:schemeClr val="tx1"/>
                </a:solidFill>
                <a:latin typeface="Arial" panose="020B0604020202020204" pitchFamily="34" charset="0"/>
                <a:ea typeface="ＭＳ Ｐゴシック" panose="020B0600070205080204" pitchFamily="34" charset="-128"/>
              </a:defRPr>
            </a:lvl5pPr>
            <a:lvl6pPr marL="2514600" indent="-228600" defTabSz="520700" eaLnBrk="0" fontAlgn="base" hangingPunct="0">
              <a:spcBef>
                <a:spcPct val="0"/>
              </a:spcBef>
              <a:spcAft>
                <a:spcPct val="0"/>
              </a:spcAft>
              <a:defRPr sz="2100">
                <a:solidFill>
                  <a:schemeClr val="tx1"/>
                </a:solidFill>
                <a:latin typeface="Arial" panose="020B0604020202020204" pitchFamily="34" charset="0"/>
                <a:ea typeface="ＭＳ Ｐゴシック" panose="020B0600070205080204" pitchFamily="34" charset="-128"/>
              </a:defRPr>
            </a:lvl6pPr>
            <a:lvl7pPr marL="2971800" indent="-228600" defTabSz="520700" eaLnBrk="0" fontAlgn="base" hangingPunct="0">
              <a:spcBef>
                <a:spcPct val="0"/>
              </a:spcBef>
              <a:spcAft>
                <a:spcPct val="0"/>
              </a:spcAft>
              <a:defRPr sz="2100">
                <a:solidFill>
                  <a:schemeClr val="tx1"/>
                </a:solidFill>
                <a:latin typeface="Arial" panose="020B0604020202020204" pitchFamily="34" charset="0"/>
                <a:ea typeface="ＭＳ Ｐゴシック" panose="020B0600070205080204" pitchFamily="34" charset="-128"/>
              </a:defRPr>
            </a:lvl7pPr>
            <a:lvl8pPr marL="3429000" indent="-228600" defTabSz="520700" eaLnBrk="0" fontAlgn="base" hangingPunct="0">
              <a:spcBef>
                <a:spcPct val="0"/>
              </a:spcBef>
              <a:spcAft>
                <a:spcPct val="0"/>
              </a:spcAft>
              <a:defRPr sz="2100">
                <a:solidFill>
                  <a:schemeClr val="tx1"/>
                </a:solidFill>
                <a:latin typeface="Arial" panose="020B0604020202020204" pitchFamily="34" charset="0"/>
                <a:ea typeface="ＭＳ Ｐゴシック" panose="020B0600070205080204" pitchFamily="34" charset="-128"/>
              </a:defRPr>
            </a:lvl8pPr>
            <a:lvl9pPr marL="3886200" indent="-228600" defTabSz="520700" eaLnBrk="0" fontAlgn="base" hangingPunct="0">
              <a:spcBef>
                <a:spcPct val="0"/>
              </a:spcBef>
              <a:spcAft>
                <a:spcPct val="0"/>
              </a:spcAft>
              <a:defRPr sz="2100">
                <a:solidFill>
                  <a:schemeClr val="tx1"/>
                </a:solidFill>
                <a:latin typeface="Arial" panose="020B0604020202020204" pitchFamily="34" charset="0"/>
                <a:ea typeface="ＭＳ Ｐゴシック" panose="020B0600070205080204" pitchFamily="34" charset="-128"/>
              </a:defRPr>
            </a:lvl9pPr>
          </a:lstStyle>
          <a:p>
            <a:pPr eaLnBrk="1" hangingPunct="1"/>
            <a:fld id="{A8A062C0-1A9F-48C1-A221-6E821A054B3F}" type="slidenum">
              <a:rPr lang="en-GB" altLang="en-US" sz="1200"/>
              <a:pPr eaLnBrk="1" hangingPunct="1"/>
              <a:t>40</a:t>
            </a:fld>
            <a:endParaRPr lang="en-GB" altLang="en-US" sz="1200"/>
          </a:p>
        </p:txBody>
      </p:sp>
    </p:spTree>
    <p:extLst>
      <p:ext uri="{BB962C8B-B14F-4D97-AF65-F5344CB8AC3E}">
        <p14:creationId xmlns:p14="http://schemas.microsoft.com/office/powerpoint/2010/main" val="20272601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smtClean="0">
              <a:ea typeface="ＭＳ Ｐゴシック" panose="020B0600070205080204" pitchFamily="34" charset="-128"/>
            </a:endParaRPr>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1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1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1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100">
                <a:solidFill>
                  <a:schemeClr val="tx1"/>
                </a:solidFill>
                <a:latin typeface="Arial" panose="020B0604020202020204" pitchFamily="34" charset="0"/>
                <a:ea typeface="ＭＳ Ｐゴシック" panose="020B0600070205080204" pitchFamily="34" charset="-128"/>
              </a:defRPr>
            </a:lvl5pPr>
            <a:lvl6pPr marL="2514600" indent="-228600" defTabSz="520700" eaLnBrk="0" fontAlgn="base" hangingPunct="0">
              <a:spcBef>
                <a:spcPct val="0"/>
              </a:spcBef>
              <a:spcAft>
                <a:spcPct val="0"/>
              </a:spcAft>
              <a:defRPr sz="2100">
                <a:solidFill>
                  <a:schemeClr val="tx1"/>
                </a:solidFill>
                <a:latin typeface="Arial" panose="020B0604020202020204" pitchFamily="34" charset="0"/>
                <a:ea typeface="ＭＳ Ｐゴシック" panose="020B0600070205080204" pitchFamily="34" charset="-128"/>
              </a:defRPr>
            </a:lvl6pPr>
            <a:lvl7pPr marL="2971800" indent="-228600" defTabSz="520700" eaLnBrk="0" fontAlgn="base" hangingPunct="0">
              <a:spcBef>
                <a:spcPct val="0"/>
              </a:spcBef>
              <a:spcAft>
                <a:spcPct val="0"/>
              </a:spcAft>
              <a:defRPr sz="2100">
                <a:solidFill>
                  <a:schemeClr val="tx1"/>
                </a:solidFill>
                <a:latin typeface="Arial" panose="020B0604020202020204" pitchFamily="34" charset="0"/>
                <a:ea typeface="ＭＳ Ｐゴシック" panose="020B0600070205080204" pitchFamily="34" charset="-128"/>
              </a:defRPr>
            </a:lvl7pPr>
            <a:lvl8pPr marL="3429000" indent="-228600" defTabSz="520700" eaLnBrk="0" fontAlgn="base" hangingPunct="0">
              <a:spcBef>
                <a:spcPct val="0"/>
              </a:spcBef>
              <a:spcAft>
                <a:spcPct val="0"/>
              </a:spcAft>
              <a:defRPr sz="2100">
                <a:solidFill>
                  <a:schemeClr val="tx1"/>
                </a:solidFill>
                <a:latin typeface="Arial" panose="020B0604020202020204" pitchFamily="34" charset="0"/>
                <a:ea typeface="ＭＳ Ｐゴシック" panose="020B0600070205080204" pitchFamily="34" charset="-128"/>
              </a:defRPr>
            </a:lvl8pPr>
            <a:lvl9pPr marL="3886200" indent="-228600" defTabSz="520700" eaLnBrk="0" fontAlgn="base" hangingPunct="0">
              <a:spcBef>
                <a:spcPct val="0"/>
              </a:spcBef>
              <a:spcAft>
                <a:spcPct val="0"/>
              </a:spcAft>
              <a:defRPr sz="2100">
                <a:solidFill>
                  <a:schemeClr val="tx1"/>
                </a:solidFill>
                <a:latin typeface="Arial" panose="020B0604020202020204" pitchFamily="34" charset="0"/>
                <a:ea typeface="ＭＳ Ｐゴシック" panose="020B0600070205080204" pitchFamily="34" charset="-128"/>
              </a:defRPr>
            </a:lvl9pPr>
          </a:lstStyle>
          <a:p>
            <a:pPr eaLnBrk="1" hangingPunct="1"/>
            <a:fld id="{A8A062C0-1A9F-48C1-A221-6E821A054B3F}" type="slidenum">
              <a:rPr lang="en-GB" altLang="en-US" sz="1200"/>
              <a:pPr eaLnBrk="1" hangingPunct="1"/>
              <a:t>41</a:t>
            </a:fld>
            <a:endParaRPr lang="en-GB" altLang="en-US" sz="1200"/>
          </a:p>
        </p:txBody>
      </p:sp>
    </p:spTree>
    <p:extLst>
      <p:ext uri="{BB962C8B-B14F-4D97-AF65-F5344CB8AC3E}">
        <p14:creationId xmlns:p14="http://schemas.microsoft.com/office/powerpoint/2010/main" val="3001489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xfrm>
            <a:off x="1006475" y="685800"/>
            <a:ext cx="484505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smtClean="0"/>
          </a:p>
        </p:txBody>
      </p:sp>
      <p:sp>
        <p:nvSpPr>
          <p:cNvPr id="18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Arial" panose="020B0604020202020204" pitchFamily="34" charset="0"/>
                <a:ea typeface="MS PGothic" panose="020B0600070205080204" pitchFamily="34" charset="-128"/>
              </a:defRPr>
            </a:lvl1pPr>
            <a:lvl2pPr marL="742950" indent="-285750" eaLnBrk="0" hangingPunct="0">
              <a:defRPr sz="2100">
                <a:solidFill>
                  <a:schemeClr val="tx1"/>
                </a:solidFill>
                <a:latin typeface="Arial" panose="020B0604020202020204" pitchFamily="34" charset="0"/>
                <a:ea typeface="MS PGothic" panose="020B0600070205080204" pitchFamily="34" charset="-128"/>
              </a:defRPr>
            </a:lvl2pPr>
            <a:lvl3pPr marL="1143000" indent="-228600" eaLnBrk="0" hangingPunct="0">
              <a:defRPr sz="2100">
                <a:solidFill>
                  <a:schemeClr val="tx1"/>
                </a:solidFill>
                <a:latin typeface="Arial" panose="020B0604020202020204" pitchFamily="34" charset="0"/>
                <a:ea typeface="MS PGothic" panose="020B0600070205080204" pitchFamily="34" charset="-128"/>
              </a:defRPr>
            </a:lvl3pPr>
            <a:lvl4pPr marL="1600200" indent="-228600" eaLnBrk="0" hangingPunct="0">
              <a:defRPr sz="2100">
                <a:solidFill>
                  <a:schemeClr val="tx1"/>
                </a:solidFill>
                <a:latin typeface="Arial" panose="020B0604020202020204" pitchFamily="34" charset="0"/>
                <a:ea typeface="MS PGothic" panose="020B0600070205080204" pitchFamily="34" charset="-128"/>
              </a:defRPr>
            </a:lvl4pPr>
            <a:lvl5pPr marL="2057400" indent="-228600" eaLnBrk="0" hangingPunct="0">
              <a:defRPr sz="2100">
                <a:solidFill>
                  <a:schemeClr val="tx1"/>
                </a:solidFill>
                <a:latin typeface="Arial" panose="020B0604020202020204" pitchFamily="34" charset="0"/>
                <a:ea typeface="MS PGothic" panose="020B0600070205080204" pitchFamily="34" charset="-128"/>
              </a:defRPr>
            </a:lvl5pPr>
            <a:lvl6pPr marL="2514600" indent="-228600" defTabSz="520700" eaLnBrk="0" fontAlgn="base" hangingPunct="0">
              <a:spcBef>
                <a:spcPct val="0"/>
              </a:spcBef>
              <a:spcAft>
                <a:spcPct val="0"/>
              </a:spcAft>
              <a:defRPr sz="2100">
                <a:solidFill>
                  <a:schemeClr val="tx1"/>
                </a:solidFill>
                <a:latin typeface="Arial" panose="020B0604020202020204" pitchFamily="34" charset="0"/>
                <a:ea typeface="MS PGothic" panose="020B0600070205080204" pitchFamily="34" charset="-128"/>
              </a:defRPr>
            </a:lvl6pPr>
            <a:lvl7pPr marL="2971800" indent="-228600" defTabSz="520700" eaLnBrk="0" fontAlgn="base" hangingPunct="0">
              <a:spcBef>
                <a:spcPct val="0"/>
              </a:spcBef>
              <a:spcAft>
                <a:spcPct val="0"/>
              </a:spcAft>
              <a:defRPr sz="2100">
                <a:solidFill>
                  <a:schemeClr val="tx1"/>
                </a:solidFill>
                <a:latin typeface="Arial" panose="020B0604020202020204" pitchFamily="34" charset="0"/>
                <a:ea typeface="MS PGothic" panose="020B0600070205080204" pitchFamily="34" charset="-128"/>
              </a:defRPr>
            </a:lvl7pPr>
            <a:lvl8pPr marL="3429000" indent="-228600" defTabSz="520700" eaLnBrk="0" fontAlgn="base" hangingPunct="0">
              <a:spcBef>
                <a:spcPct val="0"/>
              </a:spcBef>
              <a:spcAft>
                <a:spcPct val="0"/>
              </a:spcAft>
              <a:defRPr sz="2100">
                <a:solidFill>
                  <a:schemeClr val="tx1"/>
                </a:solidFill>
                <a:latin typeface="Arial" panose="020B0604020202020204" pitchFamily="34" charset="0"/>
                <a:ea typeface="MS PGothic" panose="020B0600070205080204" pitchFamily="34" charset="-128"/>
              </a:defRPr>
            </a:lvl8pPr>
            <a:lvl9pPr marL="3886200" indent="-228600" defTabSz="520700" eaLnBrk="0" fontAlgn="base" hangingPunct="0">
              <a:spcBef>
                <a:spcPct val="0"/>
              </a:spcBef>
              <a:spcAft>
                <a:spcPct val="0"/>
              </a:spcAft>
              <a:defRPr sz="2100">
                <a:solidFill>
                  <a:schemeClr val="tx1"/>
                </a:solidFill>
                <a:latin typeface="Arial" panose="020B0604020202020204" pitchFamily="34" charset="0"/>
                <a:ea typeface="MS PGothic" panose="020B0600070205080204" pitchFamily="34" charset="-128"/>
              </a:defRPr>
            </a:lvl9pPr>
          </a:lstStyle>
          <a:p>
            <a:pPr eaLnBrk="1" hangingPunct="1"/>
            <a:fld id="{0D8BE78C-2E89-4D2B-B5F6-86CACC043256}" type="slidenum">
              <a:rPr lang="en-GB" altLang="en-US" sz="1200"/>
              <a:pPr eaLnBrk="1" hangingPunct="1"/>
              <a:t>42</a:t>
            </a:fld>
            <a:endParaRPr lang="en-GB" altLang="en-US" sz="1200"/>
          </a:p>
        </p:txBody>
      </p:sp>
    </p:spTree>
    <p:extLst>
      <p:ext uri="{BB962C8B-B14F-4D97-AF65-F5344CB8AC3E}">
        <p14:creationId xmlns:p14="http://schemas.microsoft.com/office/powerpoint/2010/main" val="38294206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1006475" y="685800"/>
            <a:ext cx="484505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Arial" panose="020B0604020202020204" pitchFamily="34" charset="0"/>
                <a:ea typeface="MS PGothic" panose="020B0600070205080204" pitchFamily="34" charset="-128"/>
              </a:defRPr>
            </a:lvl1pPr>
            <a:lvl2pPr marL="742950" indent="-285750" eaLnBrk="0" hangingPunct="0">
              <a:defRPr sz="2100">
                <a:solidFill>
                  <a:schemeClr val="tx1"/>
                </a:solidFill>
                <a:latin typeface="Arial" panose="020B0604020202020204" pitchFamily="34" charset="0"/>
                <a:ea typeface="MS PGothic" panose="020B0600070205080204" pitchFamily="34" charset="-128"/>
              </a:defRPr>
            </a:lvl2pPr>
            <a:lvl3pPr marL="1143000" indent="-228600" eaLnBrk="0" hangingPunct="0">
              <a:defRPr sz="2100">
                <a:solidFill>
                  <a:schemeClr val="tx1"/>
                </a:solidFill>
                <a:latin typeface="Arial" panose="020B0604020202020204" pitchFamily="34" charset="0"/>
                <a:ea typeface="MS PGothic" panose="020B0600070205080204" pitchFamily="34" charset="-128"/>
              </a:defRPr>
            </a:lvl3pPr>
            <a:lvl4pPr marL="1600200" indent="-228600" eaLnBrk="0" hangingPunct="0">
              <a:defRPr sz="2100">
                <a:solidFill>
                  <a:schemeClr val="tx1"/>
                </a:solidFill>
                <a:latin typeface="Arial" panose="020B0604020202020204" pitchFamily="34" charset="0"/>
                <a:ea typeface="MS PGothic" panose="020B0600070205080204" pitchFamily="34" charset="-128"/>
              </a:defRPr>
            </a:lvl4pPr>
            <a:lvl5pPr marL="2057400" indent="-228600" eaLnBrk="0" hangingPunct="0">
              <a:defRPr sz="2100">
                <a:solidFill>
                  <a:schemeClr val="tx1"/>
                </a:solidFill>
                <a:latin typeface="Arial" panose="020B0604020202020204" pitchFamily="34" charset="0"/>
                <a:ea typeface="MS PGothic" panose="020B0600070205080204" pitchFamily="34" charset="-128"/>
              </a:defRPr>
            </a:lvl5pPr>
            <a:lvl6pPr marL="2514600" indent="-228600" defTabSz="520700" eaLnBrk="0" fontAlgn="base" hangingPunct="0">
              <a:spcBef>
                <a:spcPct val="0"/>
              </a:spcBef>
              <a:spcAft>
                <a:spcPct val="0"/>
              </a:spcAft>
              <a:defRPr sz="2100">
                <a:solidFill>
                  <a:schemeClr val="tx1"/>
                </a:solidFill>
                <a:latin typeface="Arial" panose="020B0604020202020204" pitchFamily="34" charset="0"/>
                <a:ea typeface="MS PGothic" panose="020B0600070205080204" pitchFamily="34" charset="-128"/>
              </a:defRPr>
            </a:lvl6pPr>
            <a:lvl7pPr marL="2971800" indent="-228600" defTabSz="520700" eaLnBrk="0" fontAlgn="base" hangingPunct="0">
              <a:spcBef>
                <a:spcPct val="0"/>
              </a:spcBef>
              <a:spcAft>
                <a:spcPct val="0"/>
              </a:spcAft>
              <a:defRPr sz="2100">
                <a:solidFill>
                  <a:schemeClr val="tx1"/>
                </a:solidFill>
                <a:latin typeface="Arial" panose="020B0604020202020204" pitchFamily="34" charset="0"/>
                <a:ea typeface="MS PGothic" panose="020B0600070205080204" pitchFamily="34" charset="-128"/>
              </a:defRPr>
            </a:lvl7pPr>
            <a:lvl8pPr marL="3429000" indent="-228600" defTabSz="520700" eaLnBrk="0" fontAlgn="base" hangingPunct="0">
              <a:spcBef>
                <a:spcPct val="0"/>
              </a:spcBef>
              <a:spcAft>
                <a:spcPct val="0"/>
              </a:spcAft>
              <a:defRPr sz="2100">
                <a:solidFill>
                  <a:schemeClr val="tx1"/>
                </a:solidFill>
                <a:latin typeface="Arial" panose="020B0604020202020204" pitchFamily="34" charset="0"/>
                <a:ea typeface="MS PGothic" panose="020B0600070205080204" pitchFamily="34" charset="-128"/>
              </a:defRPr>
            </a:lvl8pPr>
            <a:lvl9pPr marL="3886200" indent="-228600" defTabSz="520700" eaLnBrk="0" fontAlgn="base" hangingPunct="0">
              <a:spcBef>
                <a:spcPct val="0"/>
              </a:spcBef>
              <a:spcAft>
                <a:spcPct val="0"/>
              </a:spcAft>
              <a:defRPr sz="2100">
                <a:solidFill>
                  <a:schemeClr val="tx1"/>
                </a:solidFill>
                <a:latin typeface="Arial" panose="020B0604020202020204" pitchFamily="34" charset="0"/>
                <a:ea typeface="MS PGothic" panose="020B0600070205080204" pitchFamily="34" charset="-128"/>
              </a:defRPr>
            </a:lvl9pPr>
          </a:lstStyle>
          <a:p>
            <a:pPr eaLnBrk="1" hangingPunct="1"/>
            <a:fld id="{8314D9FF-1C1E-4387-813D-77C3475BD821}" type="slidenum">
              <a:rPr lang="en-GB" altLang="en-US" sz="1200"/>
              <a:pPr eaLnBrk="1" hangingPunct="1"/>
              <a:t>43</a:t>
            </a:fld>
            <a:endParaRPr lang="en-GB" altLang="en-US" sz="1200"/>
          </a:p>
        </p:txBody>
      </p:sp>
    </p:spTree>
    <p:extLst>
      <p:ext uri="{BB962C8B-B14F-4D97-AF65-F5344CB8AC3E}">
        <p14:creationId xmlns:p14="http://schemas.microsoft.com/office/powerpoint/2010/main" val="5671216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1006475" y="685800"/>
            <a:ext cx="484505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Arial" panose="020B0604020202020204" pitchFamily="34" charset="0"/>
                <a:ea typeface="MS PGothic" panose="020B0600070205080204" pitchFamily="34" charset="-128"/>
              </a:defRPr>
            </a:lvl1pPr>
            <a:lvl2pPr marL="742950" indent="-285750" eaLnBrk="0" hangingPunct="0">
              <a:defRPr sz="2100">
                <a:solidFill>
                  <a:schemeClr val="tx1"/>
                </a:solidFill>
                <a:latin typeface="Arial" panose="020B0604020202020204" pitchFamily="34" charset="0"/>
                <a:ea typeface="MS PGothic" panose="020B0600070205080204" pitchFamily="34" charset="-128"/>
              </a:defRPr>
            </a:lvl2pPr>
            <a:lvl3pPr marL="1143000" indent="-228600" eaLnBrk="0" hangingPunct="0">
              <a:defRPr sz="2100">
                <a:solidFill>
                  <a:schemeClr val="tx1"/>
                </a:solidFill>
                <a:latin typeface="Arial" panose="020B0604020202020204" pitchFamily="34" charset="0"/>
                <a:ea typeface="MS PGothic" panose="020B0600070205080204" pitchFamily="34" charset="-128"/>
              </a:defRPr>
            </a:lvl3pPr>
            <a:lvl4pPr marL="1600200" indent="-228600" eaLnBrk="0" hangingPunct="0">
              <a:defRPr sz="2100">
                <a:solidFill>
                  <a:schemeClr val="tx1"/>
                </a:solidFill>
                <a:latin typeface="Arial" panose="020B0604020202020204" pitchFamily="34" charset="0"/>
                <a:ea typeface="MS PGothic" panose="020B0600070205080204" pitchFamily="34" charset="-128"/>
              </a:defRPr>
            </a:lvl4pPr>
            <a:lvl5pPr marL="2057400" indent="-228600" eaLnBrk="0" hangingPunct="0">
              <a:defRPr sz="2100">
                <a:solidFill>
                  <a:schemeClr val="tx1"/>
                </a:solidFill>
                <a:latin typeface="Arial" panose="020B0604020202020204" pitchFamily="34" charset="0"/>
                <a:ea typeface="MS PGothic" panose="020B0600070205080204" pitchFamily="34" charset="-128"/>
              </a:defRPr>
            </a:lvl5pPr>
            <a:lvl6pPr marL="2514600" indent="-228600" defTabSz="520700" eaLnBrk="0" fontAlgn="base" hangingPunct="0">
              <a:spcBef>
                <a:spcPct val="0"/>
              </a:spcBef>
              <a:spcAft>
                <a:spcPct val="0"/>
              </a:spcAft>
              <a:defRPr sz="2100">
                <a:solidFill>
                  <a:schemeClr val="tx1"/>
                </a:solidFill>
                <a:latin typeface="Arial" panose="020B0604020202020204" pitchFamily="34" charset="0"/>
                <a:ea typeface="MS PGothic" panose="020B0600070205080204" pitchFamily="34" charset="-128"/>
              </a:defRPr>
            </a:lvl6pPr>
            <a:lvl7pPr marL="2971800" indent="-228600" defTabSz="520700" eaLnBrk="0" fontAlgn="base" hangingPunct="0">
              <a:spcBef>
                <a:spcPct val="0"/>
              </a:spcBef>
              <a:spcAft>
                <a:spcPct val="0"/>
              </a:spcAft>
              <a:defRPr sz="2100">
                <a:solidFill>
                  <a:schemeClr val="tx1"/>
                </a:solidFill>
                <a:latin typeface="Arial" panose="020B0604020202020204" pitchFamily="34" charset="0"/>
                <a:ea typeface="MS PGothic" panose="020B0600070205080204" pitchFamily="34" charset="-128"/>
              </a:defRPr>
            </a:lvl7pPr>
            <a:lvl8pPr marL="3429000" indent="-228600" defTabSz="520700" eaLnBrk="0" fontAlgn="base" hangingPunct="0">
              <a:spcBef>
                <a:spcPct val="0"/>
              </a:spcBef>
              <a:spcAft>
                <a:spcPct val="0"/>
              </a:spcAft>
              <a:defRPr sz="2100">
                <a:solidFill>
                  <a:schemeClr val="tx1"/>
                </a:solidFill>
                <a:latin typeface="Arial" panose="020B0604020202020204" pitchFamily="34" charset="0"/>
                <a:ea typeface="MS PGothic" panose="020B0600070205080204" pitchFamily="34" charset="-128"/>
              </a:defRPr>
            </a:lvl8pPr>
            <a:lvl9pPr marL="3886200" indent="-228600" defTabSz="520700" eaLnBrk="0" fontAlgn="base" hangingPunct="0">
              <a:spcBef>
                <a:spcPct val="0"/>
              </a:spcBef>
              <a:spcAft>
                <a:spcPct val="0"/>
              </a:spcAft>
              <a:defRPr sz="2100">
                <a:solidFill>
                  <a:schemeClr val="tx1"/>
                </a:solidFill>
                <a:latin typeface="Arial" panose="020B0604020202020204" pitchFamily="34" charset="0"/>
                <a:ea typeface="MS PGothic" panose="020B0600070205080204" pitchFamily="34" charset="-128"/>
              </a:defRPr>
            </a:lvl9pPr>
          </a:lstStyle>
          <a:p>
            <a:pPr eaLnBrk="1" hangingPunct="1"/>
            <a:fld id="{8314D9FF-1C1E-4387-813D-77C3475BD821}" type="slidenum">
              <a:rPr lang="en-GB" altLang="en-US" sz="1200"/>
              <a:pPr eaLnBrk="1" hangingPunct="1"/>
              <a:t>44</a:t>
            </a:fld>
            <a:endParaRPr lang="en-GB" altLang="en-US" sz="1200"/>
          </a:p>
        </p:txBody>
      </p:sp>
    </p:spTree>
    <p:extLst>
      <p:ext uri="{BB962C8B-B14F-4D97-AF65-F5344CB8AC3E}">
        <p14:creationId xmlns:p14="http://schemas.microsoft.com/office/powerpoint/2010/main" val="567121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xfrm>
            <a:off x="1006475" y="685800"/>
            <a:ext cx="484505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smtClean="0"/>
          </a:p>
        </p:txBody>
      </p:sp>
      <p:sp>
        <p:nvSpPr>
          <p:cNvPr id="18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Arial" panose="020B0604020202020204" pitchFamily="34" charset="0"/>
                <a:ea typeface="MS PGothic" panose="020B0600070205080204" pitchFamily="34" charset="-128"/>
              </a:defRPr>
            </a:lvl1pPr>
            <a:lvl2pPr marL="742950" indent="-285750" eaLnBrk="0" hangingPunct="0">
              <a:defRPr sz="2100">
                <a:solidFill>
                  <a:schemeClr val="tx1"/>
                </a:solidFill>
                <a:latin typeface="Arial" panose="020B0604020202020204" pitchFamily="34" charset="0"/>
                <a:ea typeface="MS PGothic" panose="020B0600070205080204" pitchFamily="34" charset="-128"/>
              </a:defRPr>
            </a:lvl2pPr>
            <a:lvl3pPr marL="1143000" indent="-228600" eaLnBrk="0" hangingPunct="0">
              <a:defRPr sz="2100">
                <a:solidFill>
                  <a:schemeClr val="tx1"/>
                </a:solidFill>
                <a:latin typeface="Arial" panose="020B0604020202020204" pitchFamily="34" charset="0"/>
                <a:ea typeface="MS PGothic" panose="020B0600070205080204" pitchFamily="34" charset="-128"/>
              </a:defRPr>
            </a:lvl3pPr>
            <a:lvl4pPr marL="1600200" indent="-228600" eaLnBrk="0" hangingPunct="0">
              <a:defRPr sz="2100">
                <a:solidFill>
                  <a:schemeClr val="tx1"/>
                </a:solidFill>
                <a:latin typeface="Arial" panose="020B0604020202020204" pitchFamily="34" charset="0"/>
                <a:ea typeface="MS PGothic" panose="020B0600070205080204" pitchFamily="34" charset="-128"/>
              </a:defRPr>
            </a:lvl4pPr>
            <a:lvl5pPr marL="2057400" indent="-228600" eaLnBrk="0" hangingPunct="0">
              <a:defRPr sz="2100">
                <a:solidFill>
                  <a:schemeClr val="tx1"/>
                </a:solidFill>
                <a:latin typeface="Arial" panose="020B0604020202020204" pitchFamily="34" charset="0"/>
                <a:ea typeface="MS PGothic" panose="020B0600070205080204" pitchFamily="34" charset="-128"/>
              </a:defRPr>
            </a:lvl5pPr>
            <a:lvl6pPr marL="2514600" indent="-228600" defTabSz="520700" eaLnBrk="0" fontAlgn="base" hangingPunct="0">
              <a:spcBef>
                <a:spcPct val="0"/>
              </a:spcBef>
              <a:spcAft>
                <a:spcPct val="0"/>
              </a:spcAft>
              <a:defRPr sz="2100">
                <a:solidFill>
                  <a:schemeClr val="tx1"/>
                </a:solidFill>
                <a:latin typeface="Arial" panose="020B0604020202020204" pitchFamily="34" charset="0"/>
                <a:ea typeface="MS PGothic" panose="020B0600070205080204" pitchFamily="34" charset="-128"/>
              </a:defRPr>
            </a:lvl6pPr>
            <a:lvl7pPr marL="2971800" indent="-228600" defTabSz="520700" eaLnBrk="0" fontAlgn="base" hangingPunct="0">
              <a:spcBef>
                <a:spcPct val="0"/>
              </a:spcBef>
              <a:spcAft>
                <a:spcPct val="0"/>
              </a:spcAft>
              <a:defRPr sz="2100">
                <a:solidFill>
                  <a:schemeClr val="tx1"/>
                </a:solidFill>
                <a:latin typeface="Arial" panose="020B0604020202020204" pitchFamily="34" charset="0"/>
                <a:ea typeface="MS PGothic" panose="020B0600070205080204" pitchFamily="34" charset="-128"/>
              </a:defRPr>
            </a:lvl7pPr>
            <a:lvl8pPr marL="3429000" indent="-228600" defTabSz="520700" eaLnBrk="0" fontAlgn="base" hangingPunct="0">
              <a:spcBef>
                <a:spcPct val="0"/>
              </a:spcBef>
              <a:spcAft>
                <a:spcPct val="0"/>
              </a:spcAft>
              <a:defRPr sz="2100">
                <a:solidFill>
                  <a:schemeClr val="tx1"/>
                </a:solidFill>
                <a:latin typeface="Arial" panose="020B0604020202020204" pitchFamily="34" charset="0"/>
                <a:ea typeface="MS PGothic" panose="020B0600070205080204" pitchFamily="34" charset="-128"/>
              </a:defRPr>
            </a:lvl8pPr>
            <a:lvl9pPr marL="3886200" indent="-228600" defTabSz="520700" eaLnBrk="0" fontAlgn="base" hangingPunct="0">
              <a:spcBef>
                <a:spcPct val="0"/>
              </a:spcBef>
              <a:spcAft>
                <a:spcPct val="0"/>
              </a:spcAft>
              <a:defRPr sz="2100">
                <a:solidFill>
                  <a:schemeClr val="tx1"/>
                </a:solidFill>
                <a:latin typeface="Arial" panose="020B0604020202020204" pitchFamily="34" charset="0"/>
                <a:ea typeface="MS PGothic" panose="020B0600070205080204" pitchFamily="34" charset="-128"/>
              </a:defRPr>
            </a:lvl9pPr>
          </a:lstStyle>
          <a:p>
            <a:pPr eaLnBrk="1" hangingPunct="1"/>
            <a:fld id="{0D8BE78C-2E89-4D2B-B5F6-86CACC043256}" type="slidenum">
              <a:rPr lang="en-GB" altLang="en-US" sz="1200"/>
              <a:pPr eaLnBrk="1" hangingPunct="1"/>
              <a:t>3</a:t>
            </a:fld>
            <a:endParaRPr lang="en-GB" altLang="en-US" sz="1200"/>
          </a:p>
        </p:txBody>
      </p:sp>
    </p:spTree>
    <p:extLst>
      <p:ext uri="{BB962C8B-B14F-4D97-AF65-F5344CB8AC3E}">
        <p14:creationId xmlns:p14="http://schemas.microsoft.com/office/powerpoint/2010/main" val="38294206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Comic Sans MS" pitchFamily="66" charset="0"/>
              </a:defRPr>
            </a:lvl1pPr>
            <a:lvl2pPr marL="742950" indent="-285750" eaLnBrk="0" hangingPunct="0">
              <a:spcBef>
                <a:spcPct val="30000"/>
              </a:spcBef>
              <a:defRPr kumimoji="1" sz="1200">
                <a:solidFill>
                  <a:schemeClr val="tx1"/>
                </a:solidFill>
                <a:latin typeface="Comic Sans MS" pitchFamily="66" charset="0"/>
              </a:defRPr>
            </a:lvl2pPr>
            <a:lvl3pPr marL="1143000" indent="-228600" eaLnBrk="0" hangingPunct="0">
              <a:spcBef>
                <a:spcPct val="30000"/>
              </a:spcBef>
              <a:defRPr kumimoji="1" sz="1200">
                <a:solidFill>
                  <a:schemeClr val="tx1"/>
                </a:solidFill>
                <a:latin typeface="Comic Sans MS" pitchFamily="66" charset="0"/>
              </a:defRPr>
            </a:lvl3pPr>
            <a:lvl4pPr marL="1600200" indent="-228600" eaLnBrk="0" hangingPunct="0">
              <a:spcBef>
                <a:spcPct val="30000"/>
              </a:spcBef>
              <a:defRPr kumimoji="1" sz="1200">
                <a:solidFill>
                  <a:schemeClr val="tx1"/>
                </a:solidFill>
                <a:latin typeface="Comic Sans MS" pitchFamily="66" charset="0"/>
              </a:defRPr>
            </a:lvl4pPr>
            <a:lvl5pPr marL="2057400" indent="-228600" eaLnBrk="0" hangingPunct="0">
              <a:spcBef>
                <a:spcPct val="30000"/>
              </a:spcBef>
              <a:defRPr kumimoji="1" sz="1200">
                <a:solidFill>
                  <a:schemeClr val="tx1"/>
                </a:solidFill>
                <a:latin typeface="Comic Sans MS" pitchFamily="66" charset="0"/>
              </a:defRPr>
            </a:lvl5pPr>
            <a:lvl6pPr marL="2514600" indent="-228600" eaLnBrk="0" fontAlgn="base" hangingPunct="0">
              <a:spcBef>
                <a:spcPct val="30000"/>
              </a:spcBef>
              <a:spcAft>
                <a:spcPct val="0"/>
              </a:spcAft>
              <a:defRPr kumimoji="1" sz="1200">
                <a:solidFill>
                  <a:schemeClr val="tx1"/>
                </a:solidFill>
                <a:latin typeface="Comic Sans MS" pitchFamily="66" charset="0"/>
              </a:defRPr>
            </a:lvl6pPr>
            <a:lvl7pPr marL="2971800" indent="-228600" eaLnBrk="0" fontAlgn="base" hangingPunct="0">
              <a:spcBef>
                <a:spcPct val="30000"/>
              </a:spcBef>
              <a:spcAft>
                <a:spcPct val="0"/>
              </a:spcAft>
              <a:defRPr kumimoji="1" sz="1200">
                <a:solidFill>
                  <a:schemeClr val="tx1"/>
                </a:solidFill>
                <a:latin typeface="Comic Sans MS" pitchFamily="66" charset="0"/>
              </a:defRPr>
            </a:lvl7pPr>
            <a:lvl8pPr marL="3429000" indent="-228600" eaLnBrk="0" fontAlgn="base" hangingPunct="0">
              <a:spcBef>
                <a:spcPct val="30000"/>
              </a:spcBef>
              <a:spcAft>
                <a:spcPct val="0"/>
              </a:spcAft>
              <a:defRPr kumimoji="1" sz="1200">
                <a:solidFill>
                  <a:schemeClr val="tx1"/>
                </a:solidFill>
                <a:latin typeface="Comic Sans MS" pitchFamily="66" charset="0"/>
              </a:defRPr>
            </a:lvl8pPr>
            <a:lvl9pPr marL="3886200" indent="-228600" eaLnBrk="0" fontAlgn="base" hangingPunct="0">
              <a:spcBef>
                <a:spcPct val="30000"/>
              </a:spcBef>
              <a:spcAft>
                <a:spcPct val="0"/>
              </a:spcAft>
              <a:defRPr kumimoji="1" sz="1200">
                <a:solidFill>
                  <a:schemeClr val="tx1"/>
                </a:solidFill>
                <a:latin typeface="Comic Sans MS" pitchFamily="66" charset="0"/>
              </a:defRPr>
            </a:lvl9pPr>
          </a:lstStyle>
          <a:p>
            <a:pPr eaLnBrk="1" hangingPunct="1">
              <a:spcBef>
                <a:spcPct val="0"/>
              </a:spcBef>
            </a:pPr>
            <a:fld id="{46B8B35D-8EFC-4EA8-8C4C-06A2862F1EDA}" type="slidenum">
              <a:rPr kumimoji="0" lang="en-GB" altLang="en-US" smtClean="0"/>
              <a:pPr eaLnBrk="1" hangingPunct="1">
                <a:spcBef>
                  <a:spcPct val="0"/>
                </a:spcBef>
              </a:pPr>
              <a:t>51</a:t>
            </a:fld>
            <a:endParaRPr kumimoji="0" lang="en-GB"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1006475" y="685800"/>
            <a:ext cx="484505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Arial" panose="020B0604020202020204" pitchFamily="34" charset="0"/>
                <a:ea typeface="MS PGothic" panose="020B0600070205080204" pitchFamily="34" charset="-128"/>
              </a:defRPr>
            </a:lvl1pPr>
            <a:lvl2pPr marL="742950" indent="-285750" eaLnBrk="0" hangingPunct="0">
              <a:defRPr sz="2100">
                <a:solidFill>
                  <a:schemeClr val="tx1"/>
                </a:solidFill>
                <a:latin typeface="Arial" panose="020B0604020202020204" pitchFamily="34" charset="0"/>
                <a:ea typeface="MS PGothic" panose="020B0600070205080204" pitchFamily="34" charset="-128"/>
              </a:defRPr>
            </a:lvl2pPr>
            <a:lvl3pPr marL="1143000" indent="-228600" eaLnBrk="0" hangingPunct="0">
              <a:defRPr sz="2100">
                <a:solidFill>
                  <a:schemeClr val="tx1"/>
                </a:solidFill>
                <a:latin typeface="Arial" panose="020B0604020202020204" pitchFamily="34" charset="0"/>
                <a:ea typeface="MS PGothic" panose="020B0600070205080204" pitchFamily="34" charset="-128"/>
              </a:defRPr>
            </a:lvl3pPr>
            <a:lvl4pPr marL="1600200" indent="-228600" eaLnBrk="0" hangingPunct="0">
              <a:defRPr sz="2100">
                <a:solidFill>
                  <a:schemeClr val="tx1"/>
                </a:solidFill>
                <a:latin typeface="Arial" panose="020B0604020202020204" pitchFamily="34" charset="0"/>
                <a:ea typeface="MS PGothic" panose="020B0600070205080204" pitchFamily="34" charset="-128"/>
              </a:defRPr>
            </a:lvl4pPr>
            <a:lvl5pPr marL="2057400" indent="-228600" eaLnBrk="0" hangingPunct="0">
              <a:defRPr sz="2100">
                <a:solidFill>
                  <a:schemeClr val="tx1"/>
                </a:solidFill>
                <a:latin typeface="Arial" panose="020B0604020202020204" pitchFamily="34" charset="0"/>
                <a:ea typeface="MS PGothic" panose="020B0600070205080204" pitchFamily="34" charset="-128"/>
              </a:defRPr>
            </a:lvl5pPr>
            <a:lvl6pPr marL="2514600" indent="-228600" defTabSz="520700" eaLnBrk="0" fontAlgn="base" hangingPunct="0">
              <a:spcBef>
                <a:spcPct val="0"/>
              </a:spcBef>
              <a:spcAft>
                <a:spcPct val="0"/>
              </a:spcAft>
              <a:defRPr sz="2100">
                <a:solidFill>
                  <a:schemeClr val="tx1"/>
                </a:solidFill>
                <a:latin typeface="Arial" panose="020B0604020202020204" pitchFamily="34" charset="0"/>
                <a:ea typeface="MS PGothic" panose="020B0600070205080204" pitchFamily="34" charset="-128"/>
              </a:defRPr>
            </a:lvl6pPr>
            <a:lvl7pPr marL="2971800" indent="-228600" defTabSz="520700" eaLnBrk="0" fontAlgn="base" hangingPunct="0">
              <a:spcBef>
                <a:spcPct val="0"/>
              </a:spcBef>
              <a:spcAft>
                <a:spcPct val="0"/>
              </a:spcAft>
              <a:defRPr sz="2100">
                <a:solidFill>
                  <a:schemeClr val="tx1"/>
                </a:solidFill>
                <a:latin typeface="Arial" panose="020B0604020202020204" pitchFamily="34" charset="0"/>
                <a:ea typeface="MS PGothic" panose="020B0600070205080204" pitchFamily="34" charset="-128"/>
              </a:defRPr>
            </a:lvl7pPr>
            <a:lvl8pPr marL="3429000" indent="-228600" defTabSz="520700" eaLnBrk="0" fontAlgn="base" hangingPunct="0">
              <a:spcBef>
                <a:spcPct val="0"/>
              </a:spcBef>
              <a:spcAft>
                <a:spcPct val="0"/>
              </a:spcAft>
              <a:defRPr sz="2100">
                <a:solidFill>
                  <a:schemeClr val="tx1"/>
                </a:solidFill>
                <a:latin typeface="Arial" panose="020B0604020202020204" pitchFamily="34" charset="0"/>
                <a:ea typeface="MS PGothic" panose="020B0600070205080204" pitchFamily="34" charset="-128"/>
              </a:defRPr>
            </a:lvl8pPr>
            <a:lvl9pPr marL="3886200" indent="-228600" defTabSz="520700" eaLnBrk="0" fontAlgn="base" hangingPunct="0">
              <a:spcBef>
                <a:spcPct val="0"/>
              </a:spcBef>
              <a:spcAft>
                <a:spcPct val="0"/>
              </a:spcAft>
              <a:defRPr sz="2100">
                <a:solidFill>
                  <a:schemeClr val="tx1"/>
                </a:solidFill>
                <a:latin typeface="Arial" panose="020B0604020202020204" pitchFamily="34" charset="0"/>
                <a:ea typeface="MS PGothic" panose="020B0600070205080204" pitchFamily="34" charset="-128"/>
              </a:defRPr>
            </a:lvl9pPr>
          </a:lstStyle>
          <a:p>
            <a:pPr eaLnBrk="1" hangingPunct="1"/>
            <a:fld id="{8314D9FF-1C1E-4387-813D-77C3475BD821}" type="slidenum">
              <a:rPr lang="en-GB" altLang="en-US" sz="1200"/>
              <a:pPr eaLnBrk="1" hangingPunct="1"/>
              <a:t>4</a:t>
            </a:fld>
            <a:endParaRPr lang="en-GB" altLang="en-US" sz="1200"/>
          </a:p>
        </p:txBody>
      </p:sp>
    </p:spTree>
    <p:extLst>
      <p:ext uri="{BB962C8B-B14F-4D97-AF65-F5344CB8AC3E}">
        <p14:creationId xmlns:p14="http://schemas.microsoft.com/office/powerpoint/2010/main" val="4214051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1006475" y="685800"/>
            <a:ext cx="484505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Arial" panose="020B0604020202020204" pitchFamily="34" charset="0"/>
                <a:ea typeface="MS PGothic" panose="020B0600070205080204" pitchFamily="34" charset="-128"/>
              </a:defRPr>
            </a:lvl1pPr>
            <a:lvl2pPr marL="742950" indent="-285750" eaLnBrk="0" hangingPunct="0">
              <a:defRPr sz="2100">
                <a:solidFill>
                  <a:schemeClr val="tx1"/>
                </a:solidFill>
                <a:latin typeface="Arial" panose="020B0604020202020204" pitchFamily="34" charset="0"/>
                <a:ea typeface="MS PGothic" panose="020B0600070205080204" pitchFamily="34" charset="-128"/>
              </a:defRPr>
            </a:lvl2pPr>
            <a:lvl3pPr marL="1143000" indent="-228600" eaLnBrk="0" hangingPunct="0">
              <a:defRPr sz="2100">
                <a:solidFill>
                  <a:schemeClr val="tx1"/>
                </a:solidFill>
                <a:latin typeface="Arial" panose="020B0604020202020204" pitchFamily="34" charset="0"/>
                <a:ea typeface="MS PGothic" panose="020B0600070205080204" pitchFamily="34" charset="-128"/>
              </a:defRPr>
            </a:lvl3pPr>
            <a:lvl4pPr marL="1600200" indent="-228600" eaLnBrk="0" hangingPunct="0">
              <a:defRPr sz="2100">
                <a:solidFill>
                  <a:schemeClr val="tx1"/>
                </a:solidFill>
                <a:latin typeface="Arial" panose="020B0604020202020204" pitchFamily="34" charset="0"/>
                <a:ea typeface="MS PGothic" panose="020B0600070205080204" pitchFamily="34" charset="-128"/>
              </a:defRPr>
            </a:lvl4pPr>
            <a:lvl5pPr marL="2057400" indent="-228600" eaLnBrk="0" hangingPunct="0">
              <a:defRPr sz="2100">
                <a:solidFill>
                  <a:schemeClr val="tx1"/>
                </a:solidFill>
                <a:latin typeface="Arial" panose="020B0604020202020204" pitchFamily="34" charset="0"/>
                <a:ea typeface="MS PGothic" panose="020B0600070205080204" pitchFamily="34" charset="-128"/>
              </a:defRPr>
            </a:lvl5pPr>
            <a:lvl6pPr marL="2514600" indent="-228600" defTabSz="520700" eaLnBrk="0" fontAlgn="base" hangingPunct="0">
              <a:spcBef>
                <a:spcPct val="0"/>
              </a:spcBef>
              <a:spcAft>
                <a:spcPct val="0"/>
              </a:spcAft>
              <a:defRPr sz="2100">
                <a:solidFill>
                  <a:schemeClr val="tx1"/>
                </a:solidFill>
                <a:latin typeface="Arial" panose="020B0604020202020204" pitchFamily="34" charset="0"/>
                <a:ea typeface="MS PGothic" panose="020B0600070205080204" pitchFamily="34" charset="-128"/>
              </a:defRPr>
            </a:lvl6pPr>
            <a:lvl7pPr marL="2971800" indent="-228600" defTabSz="520700" eaLnBrk="0" fontAlgn="base" hangingPunct="0">
              <a:spcBef>
                <a:spcPct val="0"/>
              </a:spcBef>
              <a:spcAft>
                <a:spcPct val="0"/>
              </a:spcAft>
              <a:defRPr sz="2100">
                <a:solidFill>
                  <a:schemeClr val="tx1"/>
                </a:solidFill>
                <a:latin typeface="Arial" panose="020B0604020202020204" pitchFamily="34" charset="0"/>
                <a:ea typeface="MS PGothic" panose="020B0600070205080204" pitchFamily="34" charset="-128"/>
              </a:defRPr>
            </a:lvl7pPr>
            <a:lvl8pPr marL="3429000" indent="-228600" defTabSz="520700" eaLnBrk="0" fontAlgn="base" hangingPunct="0">
              <a:spcBef>
                <a:spcPct val="0"/>
              </a:spcBef>
              <a:spcAft>
                <a:spcPct val="0"/>
              </a:spcAft>
              <a:defRPr sz="2100">
                <a:solidFill>
                  <a:schemeClr val="tx1"/>
                </a:solidFill>
                <a:latin typeface="Arial" panose="020B0604020202020204" pitchFamily="34" charset="0"/>
                <a:ea typeface="MS PGothic" panose="020B0600070205080204" pitchFamily="34" charset="-128"/>
              </a:defRPr>
            </a:lvl8pPr>
            <a:lvl9pPr marL="3886200" indent="-228600" defTabSz="520700" eaLnBrk="0" fontAlgn="base" hangingPunct="0">
              <a:spcBef>
                <a:spcPct val="0"/>
              </a:spcBef>
              <a:spcAft>
                <a:spcPct val="0"/>
              </a:spcAft>
              <a:defRPr sz="2100">
                <a:solidFill>
                  <a:schemeClr val="tx1"/>
                </a:solidFill>
                <a:latin typeface="Arial" panose="020B0604020202020204" pitchFamily="34" charset="0"/>
                <a:ea typeface="MS PGothic" panose="020B0600070205080204" pitchFamily="34" charset="-128"/>
              </a:defRPr>
            </a:lvl9pPr>
          </a:lstStyle>
          <a:p>
            <a:pPr eaLnBrk="1" hangingPunct="1"/>
            <a:fld id="{8314D9FF-1C1E-4387-813D-77C3475BD821}" type="slidenum">
              <a:rPr lang="en-GB" altLang="en-US" sz="1200"/>
              <a:pPr eaLnBrk="1" hangingPunct="1"/>
              <a:t>5</a:t>
            </a:fld>
            <a:endParaRPr lang="en-GB" altLang="en-US" sz="1200"/>
          </a:p>
        </p:txBody>
      </p:sp>
    </p:spTree>
    <p:extLst>
      <p:ext uri="{BB962C8B-B14F-4D97-AF65-F5344CB8AC3E}">
        <p14:creationId xmlns:p14="http://schemas.microsoft.com/office/powerpoint/2010/main" val="4214051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1006475" y="685800"/>
            <a:ext cx="484505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Arial" panose="020B0604020202020204" pitchFamily="34" charset="0"/>
                <a:ea typeface="MS PGothic" panose="020B0600070205080204" pitchFamily="34" charset="-128"/>
              </a:defRPr>
            </a:lvl1pPr>
            <a:lvl2pPr marL="742950" indent="-285750" eaLnBrk="0" hangingPunct="0">
              <a:defRPr sz="2100">
                <a:solidFill>
                  <a:schemeClr val="tx1"/>
                </a:solidFill>
                <a:latin typeface="Arial" panose="020B0604020202020204" pitchFamily="34" charset="0"/>
                <a:ea typeface="MS PGothic" panose="020B0600070205080204" pitchFamily="34" charset="-128"/>
              </a:defRPr>
            </a:lvl2pPr>
            <a:lvl3pPr marL="1143000" indent="-228600" eaLnBrk="0" hangingPunct="0">
              <a:defRPr sz="2100">
                <a:solidFill>
                  <a:schemeClr val="tx1"/>
                </a:solidFill>
                <a:latin typeface="Arial" panose="020B0604020202020204" pitchFamily="34" charset="0"/>
                <a:ea typeface="MS PGothic" panose="020B0600070205080204" pitchFamily="34" charset="-128"/>
              </a:defRPr>
            </a:lvl3pPr>
            <a:lvl4pPr marL="1600200" indent="-228600" eaLnBrk="0" hangingPunct="0">
              <a:defRPr sz="2100">
                <a:solidFill>
                  <a:schemeClr val="tx1"/>
                </a:solidFill>
                <a:latin typeface="Arial" panose="020B0604020202020204" pitchFamily="34" charset="0"/>
                <a:ea typeface="MS PGothic" panose="020B0600070205080204" pitchFamily="34" charset="-128"/>
              </a:defRPr>
            </a:lvl4pPr>
            <a:lvl5pPr marL="2057400" indent="-228600" eaLnBrk="0" hangingPunct="0">
              <a:defRPr sz="2100">
                <a:solidFill>
                  <a:schemeClr val="tx1"/>
                </a:solidFill>
                <a:latin typeface="Arial" panose="020B0604020202020204" pitchFamily="34" charset="0"/>
                <a:ea typeface="MS PGothic" panose="020B0600070205080204" pitchFamily="34" charset="-128"/>
              </a:defRPr>
            </a:lvl5pPr>
            <a:lvl6pPr marL="2514600" indent="-228600" defTabSz="520700" eaLnBrk="0" fontAlgn="base" hangingPunct="0">
              <a:spcBef>
                <a:spcPct val="0"/>
              </a:spcBef>
              <a:spcAft>
                <a:spcPct val="0"/>
              </a:spcAft>
              <a:defRPr sz="2100">
                <a:solidFill>
                  <a:schemeClr val="tx1"/>
                </a:solidFill>
                <a:latin typeface="Arial" panose="020B0604020202020204" pitchFamily="34" charset="0"/>
                <a:ea typeface="MS PGothic" panose="020B0600070205080204" pitchFamily="34" charset="-128"/>
              </a:defRPr>
            </a:lvl6pPr>
            <a:lvl7pPr marL="2971800" indent="-228600" defTabSz="520700" eaLnBrk="0" fontAlgn="base" hangingPunct="0">
              <a:spcBef>
                <a:spcPct val="0"/>
              </a:spcBef>
              <a:spcAft>
                <a:spcPct val="0"/>
              </a:spcAft>
              <a:defRPr sz="2100">
                <a:solidFill>
                  <a:schemeClr val="tx1"/>
                </a:solidFill>
                <a:latin typeface="Arial" panose="020B0604020202020204" pitchFamily="34" charset="0"/>
                <a:ea typeface="MS PGothic" panose="020B0600070205080204" pitchFamily="34" charset="-128"/>
              </a:defRPr>
            </a:lvl7pPr>
            <a:lvl8pPr marL="3429000" indent="-228600" defTabSz="520700" eaLnBrk="0" fontAlgn="base" hangingPunct="0">
              <a:spcBef>
                <a:spcPct val="0"/>
              </a:spcBef>
              <a:spcAft>
                <a:spcPct val="0"/>
              </a:spcAft>
              <a:defRPr sz="2100">
                <a:solidFill>
                  <a:schemeClr val="tx1"/>
                </a:solidFill>
                <a:latin typeface="Arial" panose="020B0604020202020204" pitchFamily="34" charset="0"/>
                <a:ea typeface="MS PGothic" panose="020B0600070205080204" pitchFamily="34" charset="-128"/>
              </a:defRPr>
            </a:lvl8pPr>
            <a:lvl9pPr marL="3886200" indent="-228600" defTabSz="520700" eaLnBrk="0" fontAlgn="base" hangingPunct="0">
              <a:spcBef>
                <a:spcPct val="0"/>
              </a:spcBef>
              <a:spcAft>
                <a:spcPct val="0"/>
              </a:spcAft>
              <a:defRPr sz="2100">
                <a:solidFill>
                  <a:schemeClr val="tx1"/>
                </a:solidFill>
                <a:latin typeface="Arial" panose="020B0604020202020204" pitchFamily="34" charset="0"/>
                <a:ea typeface="MS PGothic" panose="020B0600070205080204" pitchFamily="34" charset="-128"/>
              </a:defRPr>
            </a:lvl9pPr>
          </a:lstStyle>
          <a:p>
            <a:pPr eaLnBrk="1" hangingPunct="1"/>
            <a:fld id="{8314D9FF-1C1E-4387-813D-77C3475BD821}" type="slidenum">
              <a:rPr lang="en-GB" altLang="en-US" sz="1200"/>
              <a:pPr eaLnBrk="1" hangingPunct="1"/>
              <a:t>6</a:t>
            </a:fld>
            <a:endParaRPr lang="en-GB" altLang="en-US" sz="1200"/>
          </a:p>
        </p:txBody>
      </p:sp>
    </p:spTree>
    <p:extLst>
      <p:ext uri="{BB962C8B-B14F-4D97-AF65-F5344CB8AC3E}">
        <p14:creationId xmlns:p14="http://schemas.microsoft.com/office/powerpoint/2010/main" val="4214051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1006475" y="685800"/>
            <a:ext cx="484505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Arial" panose="020B0604020202020204" pitchFamily="34" charset="0"/>
                <a:ea typeface="MS PGothic" panose="020B0600070205080204" pitchFamily="34" charset="-128"/>
              </a:defRPr>
            </a:lvl1pPr>
            <a:lvl2pPr marL="742950" indent="-285750" eaLnBrk="0" hangingPunct="0">
              <a:defRPr sz="2100">
                <a:solidFill>
                  <a:schemeClr val="tx1"/>
                </a:solidFill>
                <a:latin typeface="Arial" panose="020B0604020202020204" pitchFamily="34" charset="0"/>
                <a:ea typeface="MS PGothic" panose="020B0600070205080204" pitchFamily="34" charset="-128"/>
              </a:defRPr>
            </a:lvl2pPr>
            <a:lvl3pPr marL="1143000" indent="-228600" eaLnBrk="0" hangingPunct="0">
              <a:defRPr sz="2100">
                <a:solidFill>
                  <a:schemeClr val="tx1"/>
                </a:solidFill>
                <a:latin typeface="Arial" panose="020B0604020202020204" pitchFamily="34" charset="0"/>
                <a:ea typeface="MS PGothic" panose="020B0600070205080204" pitchFamily="34" charset="-128"/>
              </a:defRPr>
            </a:lvl3pPr>
            <a:lvl4pPr marL="1600200" indent="-228600" eaLnBrk="0" hangingPunct="0">
              <a:defRPr sz="2100">
                <a:solidFill>
                  <a:schemeClr val="tx1"/>
                </a:solidFill>
                <a:latin typeface="Arial" panose="020B0604020202020204" pitchFamily="34" charset="0"/>
                <a:ea typeface="MS PGothic" panose="020B0600070205080204" pitchFamily="34" charset="-128"/>
              </a:defRPr>
            </a:lvl4pPr>
            <a:lvl5pPr marL="2057400" indent="-228600" eaLnBrk="0" hangingPunct="0">
              <a:defRPr sz="2100">
                <a:solidFill>
                  <a:schemeClr val="tx1"/>
                </a:solidFill>
                <a:latin typeface="Arial" panose="020B0604020202020204" pitchFamily="34" charset="0"/>
                <a:ea typeface="MS PGothic" panose="020B0600070205080204" pitchFamily="34" charset="-128"/>
              </a:defRPr>
            </a:lvl5pPr>
            <a:lvl6pPr marL="2514600" indent="-228600" defTabSz="520700" eaLnBrk="0" fontAlgn="base" hangingPunct="0">
              <a:spcBef>
                <a:spcPct val="0"/>
              </a:spcBef>
              <a:spcAft>
                <a:spcPct val="0"/>
              </a:spcAft>
              <a:defRPr sz="2100">
                <a:solidFill>
                  <a:schemeClr val="tx1"/>
                </a:solidFill>
                <a:latin typeface="Arial" panose="020B0604020202020204" pitchFamily="34" charset="0"/>
                <a:ea typeface="MS PGothic" panose="020B0600070205080204" pitchFamily="34" charset="-128"/>
              </a:defRPr>
            </a:lvl6pPr>
            <a:lvl7pPr marL="2971800" indent="-228600" defTabSz="520700" eaLnBrk="0" fontAlgn="base" hangingPunct="0">
              <a:spcBef>
                <a:spcPct val="0"/>
              </a:spcBef>
              <a:spcAft>
                <a:spcPct val="0"/>
              </a:spcAft>
              <a:defRPr sz="2100">
                <a:solidFill>
                  <a:schemeClr val="tx1"/>
                </a:solidFill>
                <a:latin typeface="Arial" panose="020B0604020202020204" pitchFamily="34" charset="0"/>
                <a:ea typeface="MS PGothic" panose="020B0600070205080204" pitchFamily="34" charset="-128"/>
              </a:defRPr>
            </a:lvl7pPr>
            <a:lvl8pPr marL="3429000" indent="-228600" defTabSz="520700" eaLnBrk="0" fontAlgn="base" hangingPunct="0">
              <a:spcBef>
                <a:spcPct val="0"/>
              </a:spcBef>
              <a:spcAft>
                <a:spcPct val="0"/>
              </a:spcAft>
              <a:defRPr sz="2100">
                <a:solidFill>
                  <a:schemeClr val="tx1"/>
                </a:solidFill>
                <a:latin typeface="Arial" panose="020B0604020202020204" pitchFamily="34" charset="0"/>
                <a:ea typeface="MS PGothic" panose="020B0600070205080204" pitchFamily="34" charset="-128"/>
              </a:defRPr>
            </a:lvl8pPr>
            <a:lvl9pPr marL="3886200" indent="-228600" defTabSz="520700" eaLnBrk="0" fontAlgn="base" hangingPunct="0">
              <a:spcBef>
                <a:spcPct val="0"/>
              </a:spcBef>
              <a:spcAft>
                <a:spcPct val="0"/>
              </a:spcAft>
              <a:defRPr sz="2100">
                <a:solidFill>
                  <a:schemeClr val="tx1"/>
                </a:solidFill>
                <a:latin typeface="Arial" panose="020B0604020202020204" pitchFamily="34" charset="0"/>
                <a:ea typeface="MS PGothic" panose="020B0600070205080204" pitchFamily="34" charset="-128"/>
              </a:defRPr>
            </a:lvl9pPr>
          </a:lstStyle>
          <a:p>
            <a:pPr eaLnBrk="1" hangingPunct="1"/>
            <a:fld id="{8314D9FF-1C1E-4387-813D-77C3475BD821}" type="slidenum">
              <a:rPr lang="en-GB" altLang="en-US" sz="1200"/>
              <a:pPr eaLnBrk="1" hangingPunct="1"/>
              <a:t>7</a:t>
            </a:fld>
            <a:endParaRPr lang="en-GB" altLang="en-US" sz="1200"/>
          </a:p>
        </p:txBody>
      </p:sp>
    </p:spTree>
    <p:extLst>
      <p:ext uri="{BB962C8B-B14F-4D97-AF65-F5344CB8AC3E}">
        <p14:creationId xmlns:p14="http://schemas.microsoft.com/office/powerpoint/2010/main" val="4214051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xfrm>
            <a:off x="1006475" y="685800"/>
            <a:ext cx="484505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smtClean="0"/>
          </a:p>
        </p:txBody>
      </p:sp>
      <p:sp>
        <p:nvSpPr>
          <p:cNvPr id="18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Arial" panose="020B0604020202020204" pitchFamily="34" charset="0"/>
                <a:ea typeface="MS PGothic" panose="020B0600070205080204" pitchFamily="34" charset="-128"/>
              </a:defRPr>
            </a:lvl1pPr>
            <a:lvl2pPr marL="742950" indent="-285750" eaLnBrk="0" hangingPunct="0">
              <a:defRPr sz="2100">
                <a:solidFill>
                  <a:schemeClr val="tx1"/>
                </a:solidFill>
                <a:latin typeface="Arial" panose="020B0604020202020204" pitchFamily="34" charset="0"/>
                <a:ea typeface="MS PGothic" panose="020B0600070205080204" pitchFamily="34" charset="-128"/>
              </a:defRPr>
            </a:lvl2pPr>
            <a:lvl3pPr marL="1143000" indent="-228600" eaLnBrk="0" hangingPunct="0">
              <a:defRPr sz="2100">
                <a:solidFill>
                  <a:schemeClr val="tx1"/>
                </a:solidFill>
                <a:latin typeface="Arial" panose="020B0604020202020204" pitchFamily="34" charset="0"/>
                <a:ea typeface="MS PGothic" panose="020B0600070205080204" pitchFamily="34" charset="-128"/>
              </a:defRPr>
            </a:lvl3pPr>
            <a:lvl4pPr marL="1600200" indent="-228600" eaLnBrk="0" hangingPunct="0">
              <a:defRPr sz="2100">
                <a:solidFill>
                  <a:schemeClr val="tx1"/>
                </a:solidFill>
                <a:latin typeface="Arial" panose="020B0604020202020204" pitchFamily="34" charset="0"/>
                <a:ea typeface="MS PGothic" panose="020B0600070205080204" pitchFamily="34" charset="-128"/>
              </a:defRPr>
            </a:lvl4pPr>
            <a:lvl5pPr marL="2057400" indent="-228600" eaLnBrk="0" hangingPunct="0">
              <a:defRPr sz="2100">
                <a:solidFill>
                  <a:schemeClr val="tx1"/>
                </a:solidFill>
                <a:latin typeface="Arial" panose="020B0604020202020204" pitchFamily="34" charset="0"/>
                <a:ea typeface="MS PGothic" panose="020B0600070205080204" pitchFamily="34" charset="-128"/>
              </a:defRPr>
            </a:lvl5pPr>
            <a:lvl6pPr marL="2514600" indent="-228600" defTabSz="520700" eaLnBrk="0" fontAlgn="base" hangingPunct="0">
              <a:spcBef>
                <a:spcPct val="0"/>
              </a:spcBef>
              <a:spcAft>
                <a:spcPct val="0"/>
              </a:spcAft>
              <a:defRPr sz="2100">
                <a:solidFill>
                  <a:schemeClr val="tx1"/>
                </a:solidFill>
                <a:latin typeface="Arial" panose="020B0604020202020204" pitchFamily="34" charset="0"/>
                <a:ea typeface="MS PGothic" panose="020B0600070205080204" pitchFamily="34" charset="-128"/>
              </a:defRPr>
            </a:lvl6pPr>
            <a:lvl7pPr marL="2971800" indent="-228600" defTabSz="520700" eaLnBrk="0" fontAlgn="base" hangingPunct="0">
              <a:spcBef>
                <a:spcPct val="0"/>
              </a:spcBef>
              <a:spcAft>
                <a:spcPct val="0"/>
              </a:spcAft>
              <a:defRPr sz="2100">
                <a:solidFill>
                  <a:schemeClr val="tx1"/>
                </a:solidFill>
                <a:latin typeface="Arial" panose="020B0604020202020204" pitchFamily="34" charset="0"/>
                <a:ea typeface="MS PGothic" panose="020B0600070205080204" pitchFamily="34" charset="-128"/>
              </a:defRPr>
            </a:lvl7pPr>
            <a:lvl8pPr marL="3429000" indent="-228600" defTabSz="520700" eaLnBrk="0" fontAlgn="base" hangingPunct="0">
              <a:spcBef>
                <a:spcPct val="0"/>
              </a:spcBef>
              <a:spcAft>
                <a:spcPct val="0"/>
              </a:spcAft>
              <a:defRPr sz="2100">
                <a:solidFill>
                  <a:schemeClr val="tx1"/>
                </a:solidFill>
                <a:latin typeface="Arial" panose="020B0604020202020204" pitchFamily="34" charset="0"/>
                <a:ea typeface="MS PGothic" panose="020B0600070205080204" pitchFamily="34" charset="-128"/>
              </a:defRPr>
            </a:lvl8pPr>
            <a:lvl9pPr marL="3886200" indent="-228600" defTabSz="520700" eaLnBrk="0" fontAlgn="base" hangingPunct="0">
              <a:spcBef>
                <a:spcPct val="0"/>
              </a:spcBef>
              <a:spcAft>
                <a:spcPct val="0"/>
              </a:spcAft>
              <a:defRPr sz="2100">
                <a:solidFill>
                  <a:schemeClr val="tx1"/>
                </a:solidFill>
                <a:latin typeface="Arial" panose="020B0604020202020204" pitchFamily="34" charset="0"/>
                <a:ea typeface="MS PGothic" panose="020B0600070205080204" pitchFamily="34" charset="-128"/>
              </a:defRPr>
            </a:lvl9pPr>
          </a:lstStyle>
          <a:p>
            <a:pPr eaLnBrk="1" hangingPunct="1"/>
            <a:fld id="{0D8BE78C-2E89-4D2B-B5F6-86CACC043256}" type="slidenum">
              <a:rPr lang="en-GB" altLang="en-US" sz="1200"/>
              <a:pPr eaLnBrk="1" hangingPunct="1"/>
              <a:t>16</a:t>
            </a:fld>
            <a:endParaRPr lang="en-GB" altLang="en-US" sz="1200"/>
          </a:p>
        </p:txBody>
      </p:sp>
    </p:spTree>
    <p:extLst>
      <p:ext uri="{BB962C8B-B14F-4D97-AF65-F5344CB8AC3E}">
        <p14:creationId xmlns:p14="http://schemas.microsoft.com/office/powerpoint/2010/main" val="3829420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So we have thought about the elements</a:t>
            </a:r>
            <a:r>
              <a:rPr lang="en-GB" sz="1200" kern="1200" baseline="0" dirty="0" smtClean="0">
                <a:solidFill>
                  <a:schemeClr val="tx1"/>
                </a:solidFill>
                <a:effectLst/>
                <a:latin typeface="+mn-lt"/>
                <a:ea typeface="+mn-ea"/>
                <a:cs typeface="+mn-cs"/>
              </a:rPr>
              <a:t> that can influence student learning but how do students learn? Clare is going to lead an activity to help us think about what learning is.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How students learn activity: (mark three bullets on post-it – demonstrate on flip chart)</a:t>
            </a:r>
          </a:p>
          <a:p>
            <a:r>
              <a:rPr lang="en-GB" sz="1200" kern="1200" dirty="0" smtClean="0">
                <a:solidFill>
                  <a:schemeClr val="tx1"/>
                </a:solidFill>
                <a:effectLst/>
                <a:latin typeface="+mn-lt"/>
                <a:ea typeface="+mn-ea"/>
                <a:cs typeface="+mn-cs"/>
              </a:rPr>
              <a:t>1</a:t>
            </a:r>
            <a:r>
              <a:rPr lang="en-GB" sz="1200" kern="1200" baseline="30000" dirty="0" smtClean="0">
                <a:solidFill>
                  <a:schemeClr val="tx1"/>
                </a:solidFill>
                <a:effectLst/>
                <a:latin typeface="+mn-lt"/>
                <a:ea typeface="+mn-ea"/>
                <a:cs typeface="+mn-cs"/>
              </a:rPr>
              <a:t>st</a:t>
            </a:r>
            <a:r>
              <a:rPr lang="en-GB" sz="1200" kern="1200" dirty="0" smtClean="0">
                <a:solidFill>
                  <a:schemeClr val="tx1"/>
                </a:solidFill>
                <a:effectLst/>
                <a:latin typeface="+mn-lt"/>
                <a:ea typeface="+mn-ea"/>
                <a:cs typeface="+mn-cs"/>
              </a:rPr>
              <a:t> point - Think of something you’re good at – it doesn’t have to be academic – singing, dancing, playing a sport, anything you like. Write it down on your post-it. Try to make writing legible!</a:t>
            </a:r>
          </a:p>
          <a:p>
            <a:r>
              <a:rPr lang="en-GB" sz="1200" kern="1200" dirty="0" smtClean="0">
                <a:solidFill>
                  <a:schemeClr val="tx1"/>
                </a:solidFill>
                <a:effectLst/>
                <a:latin typeface="+mn-lt"/>
                <a:ea typeface="+mn-ea"/>
                <a:cs typeface="+mn-cs"/>
              </a:rPr>
              <a:t>2</a:t>
            </a:r>
            <a:r>
              <a:rPr lang="en-GB" sz="1200" kern="1200" baseline="30000" dirty="0" smtClean="0">
                <a:solidFill>
                  <a:schemeClr val="tx1"/>
                </a:solidFill>
                <a:effectLst/>
                <a:latin typeface="+mn-lt"/>
                <a:ea typeface="+mn-ea"/>
                <a:cs typeface="+mn-cs"/>
              </a:rPr>
              <a:t>nd</a:t>
            </a:r>
            <a:r>
              <a:rPr lang="en-GB" sz="1200" kern="1200" dirty="0" smtClean="0">
                <a:solidFill>
                  <a:schemeClr val="tx1"/>
                </a:solidFill>
                <a:effectLst/>
                <a:latin typeface="+mn-lt"/>
                <a:ea typeface="+mn-ea"/>
                <a:cs typeface="+mn-cs"/>
              </a:rPr>
              <a:t> point – Write a few words about </a:t>
            </a:r>
            <a:r>
              <a:rPr lang="en-GB" sz="1200" u="sng" kern="1200" dirty="0" smtClean="0">
                <a:solidFill>
                  <a:schemeClr val="tx1"/>
                </a:solidFill>
                <a:effectLst/>
                <a:latin typeface="+mn-lt"/>
                <a:ea typeface="+mn-ea"/>
                <a:cs typeface="+mn-cs"/>
              </a:rPr>
              <a:t>how</a:t>
            </a:r>
            <a:r>
              <a:rPr lang="en-GB" sz="1200" kern="1200" dirty="0" smtClean="0">
                <a:solidFill>
                  <a:schemeClr val="tx1"/>
                </a:solidFill>
                <a:effectLst/>
                <a:latin typeface="+mn-lt"/>
                <a:ea typeface="+mn-ea"/>
                <a:cs typeface="+mn-cs"/>
              </a:rPr>
              <a:t> you became good at it</a:t>
            </a:r>
          </a:p>
          <a:p>
            <a:r>
              <a:rPr lang="en-GB" sz="1200" kern="1200" dirty="0" smtClean="0">
                <a:solidFill>
                  <a:schemeClr val="tx1"/>
                </a:solidFill>
                <a:effectLst/>
                <a:latin typeface="+mn-lt"/>
                <a:ea typeface="+mn-ea"/>
                <a:cs typeface="+mn-cs"/>
              </a:rPr>
              <a:t>3</a:t>
            </a:r>
            <a:r>
              <a:rPr lang="en-GB" sz="1200" kern="1200" baseline="30000" dirty="0" smtClean="0">
                <a:solidFill>
                  <a:schemeClr val="tx1"/>
                </a:solidFill>
                <a:effectLst/>
                <a:latin typeface="+mn-lt"/>
                <a:ea typeface="+mn-ea"/>
                <a:cs typeface="+mn-cs"/>
              </a:rPr>
              <a:t>rd</a:t>
            </a:r>
            <a:r>
              <a:rPr lang="en-GB" sz="1200" kern="1200" dirty="0" smtClean="0">
                <a:solidFill>
                  <a:schemeClr val="tx1"/>
                </a:solidFill>
                <a:effectLst/>
                <a:latin typeface="+mn-lt"/>
                <a:ea typeface="+mn-ea"/>
                <a:cs typeface="+mn-cs"/>
              </a:rPr>
              <a:t> point – How do you know you’re good at it?</a:t>
            </a:r>
          </a:p>
          <a:p>
            <a:r>
              <a:rPr lang="en-GB" sz="1200" kern="1200" dirty="0" smtClean="0">
                <a:solidFill>
                  <a:schemeClr val="tx1"/>
                </a:solidFill>
                <a:effectLst/>
                <a:latin typeface="+mn-lt"/>
                <a:ea typeface="+mn-ea"/>
                <a:cs typeface="+mn-cs"/>
              </a:rPr>
              <a:t>Swap post-it with person next to you. Read some out – record on flip chart – 2 columns: one for how became good, and one for how you know.</a:t>
            </a:r>
          </a:p>
          <a:p>
            <a:r>
              <a:rPr lang="en-GB" sz="1200" kern="1200" dirty="0" smtClean="0">
                <a:solidFill>
                  <a:schemeClr val="tx1"/>
                </a:solidFill>
                <a:effectLst/>
                <a:latin typeface="+mn-lt"/>
                <a:ea typeface="+mn-ea"/>
                <a:cs typeface="+mn-cs"/>
              </a:rPr>
              <a:t>Reflect on flip chart responses – what’s the overriding ingredient? Practice/Trial/Error... Repetition... Compliments... Support... Increased self-confidence... Feedback?!</a:t>
            </a:r>
          </a:p>
          <a:p>
            <a:r>
              <a:rPr lang="en-GB" sz="1200" kern="1200" dirty="0" smtClean="0">
                <a:solidFill>
                  <a:schemeClr val="tx1"/>
                </a:solidFill>
                <a:effectLst/>
                <a:latin typeface="+mn-lt"/>
                <a:ea typeface="+mn-ea"/>
                <a:cs typeface="+mn-cs"/>
              </a:rPr>
              <a:t>Feedback – important ingredient in learning.</a:t>
            </a:r>
          </a:p>
          <a:p>
            <a:r>
              <a:rPr lang="en-GB" sz="1200" kern="1200" dirty="0" smtClean="0">
                <a:solidFill>
                  <a:schemeClr val="tx1"/>
                </a:solidFill>
                <a:effectLst/>
                <a:latin typeface="+mn-lt"/>
                <a:ea typeface="+mn-ea"/>
                <a:cs typeface="+mn-cs"/>
              </a:rPr>
              <a:t>All of these examples, you were very actively involved in the process: “learning is done by people not to them” (Race, 2001).</a:t>
            </a:r>
          </a:p>
          <a:p>
            <a:endParaRPr lang="en-GB" dirty="0"/>
          </a:p>
        </p:txBody>
      </p:sp>
      <p:sp>
        <p:nvSpPr>
          <p:cNvPr id="4" name="Slide Number Placeholder 3"/>
          <p:cNvSpPr>
            <a:spLocks noGrp="1"/>
          </p:cNvSpPr>
          <p:nvPr>
            <p:ph type="sldNum" sz="quarter" idx="10"/>
          </p:nvPr>
        </p:nvSpPr>
        <p:spPr/>
        <p:txBody>
          <a:bodyPr/>
          <a:lstStyle/>
          <a:p>
            <a:fld id="{91DDBE13-0325-4E7E-8D5C-1902AED4BD1A}" type="slidenum">
              <a:rPr lang="en-GB" smtClean="0"/>
              <a:pPr/>
              <a:t>17</a:t>
            </a:fld>
            <a:endParaRPr lang="en-GB" dirty="0"/>
          </a:p>
        </p:txBody>
      </p:sp>
    </p:spTree>
    <p:extLst>
      <p:ext uri="{BB962C8B-B14F-4D97-AF65-F5344CB8AC3E}">
        <p14:creationId xmlns:p14="http://schemas.microsoft.com/office/powerpoint/2010/main" val="3564075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1648" y="2349390"/>
            <a:ext cx="9085342" cy="1621111"/>
          </a:xfrm>
        </p:spPr>
        <p:txBody>
          <a:bodyPr/>
          <a:lstStyle/>
          <a:p>
            <a:r>
              <a:rPr lang="en-GB" smtClean="0"/>
              <a:t>Click to edit Master title style</a:t>
            </a:r>
            <a:endParaRPr lang="en-US"/>
          </a:p>
        </p:txBody>
      </p:sp>
      <p:sp>
        <p:nvSpPr>
          <p:cNvPr id="3" name="Subtitle 2"/>
          <p:cNvSpPr>
            <a:spLocks noGrp="1"/>
          </p:cNvSpPr>
          <p:nvPr>
            <p:ph type="subTitle" idx="1"/>
          </p:nvPr>
        </p:nvSpPr>
        <p:spPr>
          <a:xfrm>
            <a:off x="1603299" y="4285615"/>
            <a:ext cx="7482047" cy="1932728"/>
          </a:xfrm>
        </p:spPr>
        <p:txBody>
          <a:bodyPr/>
          <a:lstStyle>
            <a:lvl1pPr marL="0" indent="0" algn="ctr">
              <a:buNone/>
              <a:defRPr>
                <a:solidFill>
                  <a:schemeClr val="tx1">
                    <a:tint val="75000"/>
                  </a:schemeClr>
                </a:solidFill>
              </a:defRPr>
            </a:lvl1pPr>
            <a:lvl2pPr marL="521180" indent="0" algn="ctr">
              <a:buNone/>
              <a:defRPr>
                <a:solidFill>
                  <a:schemeClr val="tx1">
                    <a:tint val="75000"/>
                  </a:schemeClr>
                </a:solidFill>
              </a:defRPr>
            </a:lvl2pPr>
            <a:lvl3pPr marL="1042358" indent="0" algn="ctr">
              <a:buNone/>
              <a:defRPr>
                <a:solidFill>
                  <a:schemeClr val="tx1">
                    <a:tint val="75000"/>
                  </a:schemeClr>
                </a:solidFill>
              </a:defRPr>
            </a:lvl3pPr>
            <a:lvl4pPr marL="1563535" indent="0" algn="ctr">
              <a:buNone/>
              <a:defRPr>
                <a:solidFill>
                  <a:schemeClr val="tx1">
                    <a:tint val="75000"/>
                  </a:schemeClr>
                </a:solidFill>
              </a:defRPr>
            </a:lvl4pPr>
            <a:lvl5pPr marL="2084715" indent="0" algn="ctr">
              <a:buNone/>
              <a:defRPr>
                <a:solidFill>
                  <a:schemeClr val="tx1">
                    <a:tint val="75000"/>
                  </a:schemeClr>
                </a:solidFill>
              </a:defRPr>
            </a:lvl5pPr>
            <a:lvl6pPr marL="2605893" indent="0" algn="ctr">
              <a:buNone/>
              <a:defRPr>
                <a:solidFill>
                  <a:schemeClr val="tx1">
                    <a:tint val="75000"/>
                  </a:schemeClr>
                </a:solidFill>
              </a:defRPr>
            </a:lvl6pPr>
            <a:lvl7pPr marL="3127073" indent="0" algn="ctr">
              <a:buNone/>
              <a:defRPr>
                <a:solidFill>
                  <a:schemeClr val="tx1">
                    <a:tint val="75000"/>
                  </a:schemeClr>
                </a:solidFill>
              </a:defRPr>
            </a:lvl7pPr>
            <a:lvl8pPr marL="3648251" indent="0" algn="ctr">
              <a:buNone/>
              <a:defRPr>
                <a:solidFill>
                  <a:schemeClr val="tx1">
                    <a:tint val="75000"/>
                  </a:schemeClr>
                </a:solidFill>
              </a:defRPr>
            </a:lvl8pPr>
            <a:lvl9pPr marL="4169431"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534988" y="7010400"/>
            <a:ext cx="2493962" cy="401638"/>
          </a:xfrm>
          <a:prstGeom prst="rect">
            <a:avLst/>
          </a:prstGeom>
        </p:spPr>
        <p:txBody>
          <a:bodyPr vert="horz" wrap="square" lIns="91394" tIns="45698" rIns="91394" bIns="45698" numCol="1" anchor="t" anchorCtr="0" compatLnSpc="1">
            <a:prstTxWarp prst="textNoShape">
              <a:avLst/>
            </a:prstTxWarp>
          </a:bodyPr>
          <a:lstStyle>
            <a:lvl1pPr>
              <a:defRPr smtClean="0">
                <a:latin typeface="Calibri" pitchFamily="34" charset="0"/>
              </a:defRPr>
            </a:lvl1pPr>
          </a:lstStyle>
          <a:p>
            <a:pPr>
              <a:defRPr/>
            </a:pPr>
            <a:fld id="{A83E74F1-A422-4F5E-B675-511FB588AEC1}" type="datetime1">
              <a:rPr lang="en-US" altLang="zh-CN" smtClean="0"/>
              <a:t>10/31/2016</a:t>
            </a:fld>
            <a:endParaRPr lang="en-US"/>
          </a:p>
        </p:txBody>
      </p:sp>
      <p:sp>
        <p:nvSpPr>
          <p:cNvPr id="5" name="Footer Placeholder 4"/>
          <p:cNvSpPr>
            <a:spLocks noGrp="1"/>
          </p:cNvSpPr>
          <p:nvPr>
            <p:ph type="ftr" sz="quarter" idx="11"/>
          </p:nvPr>
        </p:nvSpPr>
        <p:spPr>
          <a:xfrm>
            <a:off x="3651250" y="7010400"/>
            <a:ext cx="3386138" cy="401638"/>
          </a:xfrm>
          <a:prstGeom prst="rect">
            <a:avLst/>
          </a:prstGeom>
        </p:spPr>
        <p:txBody>
          <a:bodyPr vert="horz" wrap="square" lIns="91394" tIns="45698" rIns="91394" bIns="45698" numCol="1" anchor="t" anchorCtr="0" compatLnSpc="1">
            <a:prstTxWarp prst="textNoShape">
              <a:avLst/>
            </a:prstTxWarp>
          </a:bodyPr>
          <a:lstStyle>
            <a:lvl1pPr>
              <a:defRPr smtClean="0">
                <a:latin typeface="Calibri" pitchFamily="34" charset="0"/>
              </a:defRPr>
            </a:lvl1pPr>
          </a:lstStyle>
          <a:p>
            <a:pPr>
              <a:defRPr/>
            </a:pPr>
            <a:endParaRPr lang="en-US"/>
          </a:p>
        </p:txBody>
      </p:sp>
      <p:sp>
        <p:nvSpPr>
          <p:cNvPr id="6" name="Slide Number Placeholder 5"/>
          <p:cNvSpPr>
            <a:spLocks noGrp="1"/>
          </p:cNvSpPr>
          <p:nvPr>
            <p:ph type="sldNum" sz="quarter" idx="12"/>
          </p:nvPr>
        </p:nvSpPr>
        <p:spPr>
          <a:xfrm>
            <a:off x="7659688" y="7010400"/>
            <a:ext cx="2493962" cy="401638"/>
          </a:xfrm>
          <a:prstGeom prst="rect">
            <a:avLst/>
          </a:prstGeom>
        </p:spPr>
        <p:txBody>
          <a:bodyPr vert="horz" wrap="square" lIns="91394" tIns="45698" rIns="91394" bIns="45698" numCol="1" anchor="t" anchorCtr="0" compatLnSpc="1">
            <a:prstTxWarp prst="textNoShape">
              <a:avLst/>
            </a:prstTxWarp>
          </a:bodyPr>
          <a:lstStyle>
            <a:lvl1pPr>
              <a:defRPr>
                <a:latin typeface="Calibri" panose="020F0502020204030204" pitchFamily="34" charset="0"/>
              </a:defRPr>
            </a:lvl1pPr>
          </a:lstStyle>
          <a:p>
            <a:fld id="{04727D95-ED9C-4559-BE51-7B4719717DCD}" type="slidenum">
              <a:rPr lang="en-US" altLang="en-US"/>
              <a:pPr/>
              <a:t>‹#›</a:t>
            </a:fld>
            <a:endParaRPr lang="en-US" altLang="en-US"/>
          </a:p>
        </p:txBody>
      </p:sp>
    </p:spTree>
    <p:extLst>
      <p:ext uri="{BB962C8B-B14F-4D97-AF65-F5344CB8AC3E}">
        <p14:creationId xmlns:p14="http://schemas.microsoft.com/office/powerpoint/2010/main" val="929655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534988" y="7010400"/>
            <a:ext cx="2493962" cy="401638"/>
          </a:xfrm>
          <a:prstGeom prst="rect">
            <a:avLst/>
          </a:prstGeom>
        </p:spPr>
        <p:txBody>
          <a:bodyPr vert="horz" wrap="square" lIns="91394" tIns="45698" rIns="91394" bIns="45698" numCol="1" anchor="t" anchorCtr="0" compatLnSpc="1">
            <a:prstTxWarp prst="textNoShape">
              <a:avLst/>
            </a:prstTxWarp>
          </a:bodyPr>
          <a:lstStyle>
            <a:lvl1pPr>
              <a:defRPr smtClean="0">
                <a:latin typeface="Calibri" pitchFamily="34" charset="0"/>
              </a:defRPr>
            </a:lvl1pPr>
          </a:lstStyle>
          <a:p>
            <a:pPr>
              <a:defRPr/>
            </a:pPr>
            <a:fld id="{E4273E96-B812-4FA6-83D2-7E8953E9DFC2}" type="datetime1">
              <a:rPr lang="en-US" altLang="zh-CN" smtClean="0"/>
              <a:t>10/31/2016</a:t>
            </a:fld>
            <a:endParaRPr lang="en-US"/>
          </a:p>
        </p:txBody>
      </p:sp>
      <p:sp>
        <p:nvSpPr>
          <p:cNvPr id="5" name="Footer Placeholder 4"/>
          <p:cNvSpPr>
            <a:spLocks noGrp="1"/>
          </p:cNvSpPr>
          <p:nvPr>
            <p:ph type="ftr" sz="quarter" idx="11"/>
          </p:nvPr>
        </p:nvSpPr>
        <p:spPr>
          <a:xfrm>
            <a:off x="3651250" y="7010400"/>
            <a:ext cx="3386138" cy="401638"/>
          </a:xfrm>
          <a:prstGeom prst="rect">
            <a:avLst/>
          </a:prstGeom>
        </p:spPr>
        <p:txBody>
          <a:bodyPr vert="horz" wrap="square" lIns="91394" tIns="45698" rIns="91394" bIns="45698" numCol="1" anchor="t" anchorCtr="0" compatLnSpc="1">
            <a:prstTxWarp prst="textNoShape">
              <a:avLst/>
            </a:prstTxWarp>
          </a:bodyPr>
          <a:lstStyle>
            <a:lvl1pPr>
              <a:defRPr smtClean="0">
                <a:latin typeface="Calibri" pitchFamily="34" charset="0"/>
              </a:defRPr>
            </a:lvl1pPr>
          </a:lstStyle>
          <a:p>
            <a:pPr>
              <a:defRPr/>
            </a:pPr>
            <a:endParaRPr lang="en-US"/>
          </a:p>
        </p:txBody>
      </p:sp>
      <p:sp>
        <p:nvSpPr>
          <p:cNvPr id="6" name="Slide Number Placeholder 5"/>
          <p:cNvSpPr>
            <a:spLocks noGrp="1"/>
          </p:cNvSpPr>
          <p:nvPr>
            <p:ph type="sldNum" sz="quarter" idx="12"/>
          </p:nvPr>
        </p:nvSpPr>
        <p:spPr>
          <a:xfrm>
            <a:off x="7659688" y="7010400"/>
            <a:ext cx="2493962" cy="401638"/>
          </a:xfrm>
          <a:prstGeom prst="rect">
            <a:avLst/>
          </a:prstGeom>
        </p:spPr>
        <p:txBody>
          <a:bodyPr vert="horz" wrap="square" lIns="91394" tIns="45698" rIns="91394" bIns="45698" numCol="1" anchor="t" anchorCtr="0" compatLnSpc="1">
            <a:prstTxWarp prst="textNoShape">
              <a:avLst/>
            </a:prstTxWarp>
          </a:bodyPr>
          <a:lstStyle>
            <a:lvl1pPr>
              <a:defRPr>
                <a:latin typeface="Calibri" panose="020F0502020204030204" pitchFamily="34" charset="0"/>
              </a:defRPr>
            </a:lvl1pPr>
          </a:lstStyle>
          <a:p>
            <a:fld id="{6FD08555-4347-4090-ABCD-EBF8F02B16C2}" type="slidenum">
              <a:rPr lang="en-US" altLang="en-US"/>
              <a:pPr/>
              <a:t>‹#›</a:t>
            </a:fld>
            <a:endParaRPr lang="en-US" altLang="en-US"/>
          </a:p>
        </p:txBody>
      </p:sp>
    </p:spTree>
    <p:extLst>
      <p:ext uri="{BB962C8B-B14F-4D97-AF65-F5344CB8AC3E}">
        <p14:creationId xmlns:p14="http://schemas.microsoft.com/office/powerpoint/2010/main" val="3506097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49262" y="302865"/>
            <a:ext cx="2404944" cy="6452932"/>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534434" y="302865"/>
            <a:ext cx="7036687" cy="6452932"/>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534988" y="7010400"/>
            <a:ext cx="2493962" cy="401638"/>
          </a:xfrm>
          <a:prstGeom prst="rect">
            <a:avLst/>
          </a:prstGeom>
        </p:spPr>
        <p:txBody>
          <a:bodyPr vert="horz" wrap="square" lIns="91394" tIns="45698" rIns="91394" bIns="45698" numCol="1" anchor="t" anchorCtr="0" compatLnSpc="1">
            <a:prstTxWarp prst="textNoShape">
              <a:avLst/>
            </a:prstTxWarp>
          </a:bodyPr>
          <a:lstStyle>
            <a:lvl1pPr>
              <a:defRPr smtClean="0">
                <a:latin typeface="Calibri" pitchFamily="34" charset="0"/>
              </a:defRPr>
            </a:lvl1pPr>
          </a:lstStyle>
          <a:p>
            <a:pPr>
              <a:defRPr/>
            </a:pPr>
            <a:fld id="{DA15158B-029A-48A0-88D2-828824A70880}" type="datetime1">
              <a:rPr lang="en-US" altLang="zh-CN" smtClean="0"/>
              <a:t>10/31/2016</a:t>
            </a:fld>
            <a:endParaRPr lang="en-US"/>
          </a:p>
        </p:txBody>
      </p:sp>
      <p:sp>
        <p:nvSpPr>
          <p:cNvPr id="5" name="Footer Placeholder 4"/>
          <p:cNvSpPr>
            <a:spLocks noGrp="1"/>
          </p:cNvSpPr>
          <p:nvPr>
            <p:ph type="ftr" sz="quarter" idx="11"/>
          </p:nvPr>
        </p:nvSpPr>
        <p:spPr>
          <a:xfrm>
            <a:off x="3651250" y="7010400"/>
            <a:ext cx="3386138" cy="401638"/>
          </a:xfrm>
          <a:prstGeom prst="rect">
            <a:avLst/>
          </a:prstGeom>
        </p:spPr>
        <p:txBody>
          <a:bodyPr vert="horz" wrap="square" lIns="91394" tIns="45698" rIns="91394" bIns="45698" numCol="1" anchor="t" anchorCtr="0" compatLnSpc="1">
            <a:prstTxWarp prst="textNoShape">
              <a:avLst/>
            </a:prstTxWarp>
          </a:bodyPr>
          <a:lstStyle>
            <a:lvl1pPr>
              <a:defRPr smtClean="0">
                <a:latin typeface="Calibri" pitchFamily="34" charset="0"/>
              </a:defRPr>
            </a:lvl1pPr>
          </a:lstStyle>
          <a:p>
            <a:pPr>
              <a:defRPr/>
            </a:pPr>
            <a:endParaRPr lang="en-US"/>
          </a:p>
        </p:txBody>
      </p:sp>
      <p:sp>
        <p:nvSpPr>
          <p:cNvPr id="6" name="Slide Number Placeholder 5"/>
          <p:cNvSpPr>
            <a:spLocks noGrp="1"/>
          </p:cNvSpPr>
          <p:nvPr>
            <p:ph type="sldNum" sz="quarter" idx="12"/>
          </p:nvPr>
        </p:nvSpPr>
        <p:spPr>
          <a:xfrm>
            <a:off x="7659688" y="7010400"/>
            <a:ext cx="2493962" cy="401638"/>
          </a:xfrm>
          <a:prstGeom prst="rect">
            <a:avLst/>
          </a:prstGeom>
        </p:spPr>
        <p:txBody>
          <a:bodyPr vert="horz" wrap="square" lIns="91394" tIns="45698" rIns="91394" bIns="45698" numCol="1" anchor="t" anchorCtr="0" compatLnSpc="1">
            <a:prstTxWarp prst="textNoShape">
              <a:avLst/>
            </a:prstTxWarp>
          </a:bodyPr>
          <a:lstStyle>
            <a:lvl1pPr>
              <a:defRPr>
                <a:latin typeface="Calibri" panose="020F0502020204030204" pitchFamily="34" charset="0"/>
              </a:defRPr>
            </a:lvl1pPr>
          </a:lstStyle>
          <a:p>
            <a:fld id="{08D5A7C9-E95E-48C3-A02D-94D2C20DFFED}" type="slidenum">
              <a:rPr lang="en-US" altLang="en-US"/>
              <a:pPr/>
              <a:t>‹#›</a:t>
            </a:fld>
            <a:endParaRPr lang="en-US" altLang="en-US"/>
          </a:p>
        </p:txBody>
      </p:sp>
    </p:spTree>
    <p:extLst>
      <p:ext uri="{BB962C8B-B14F-4D97-AF65-F5344CB8AC3E}">
        <p14:creationId xmlns:p14="http://schemas.microsoft.com/office/powerpoint/2010/main" val="632193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xfrm>
            <a:off x="534432" y="7009643"/>
            <a:ext cx="2494016" cy="402652"/>
          </a:xfrm>
          <a:prstGeom prst="rect">
            <a:avLst/>
          </a:prstGeom>
          <a:ln/>
        </p:spPr>
        <p:txBody>
          <a:bodyPr lIns="91394" tIns="45698" rIns="91394" bIns="45698"/>
          <a:lstStyle>
            <a:lvl1pPr>
              <a:defRPr/>
            </a:lvl1pPr>
          </a:lstStyle>
          <a:p>
            <a:fld id="{DD6FBC38-EECF-4217-AD08-59E162C81D6E}" type="datetime1">
              <a:rPr lang="en-US" altLang="zh-CN" smtClean="0"/>
              <a:t>10/31/2016</a:t>
            </a:fld>
            <a:endParaRPr lang="en-US"/>
          </a:p>
        </p:txBody>
      </p:sp>
      <p:sp>
        <p:nvSpPr>
          <p:cNvPr id="5" name="Rectangle 5"/>
          <p:cNvSpPr>
            <a:spLocks noGrp="1" noChangeArrowheads="1"/>
          </p:cNvSpPr>
          <p:nvPr>
            <p:ph type="ftr" sz="quarter" idx="11"/>
          </p:nvPr>
        </p:nvSpPr>
        <p:spPr>
          <a:xfrm>
            <a:off x="3651955" y="7009643"/>
            <a:ext cx="3384735" cy="402652"/>
          </a:xfrm>
          <a:prstGeom prst="rect">
            <a:avLst/>
          </a:prstGeom>
          <a:ln/>
        </p:spPr>
        <p:txBody>
          <a:bodyPr lIns="91394" tIns="45698" rIns="91394" bIns="45698"/>
          <a:lstStyle>
            <a:lvl1pPr>
              <a:defRPr/>
            </a:lvl1pPr>
          </a:lstStyle>
          <a:p>
            <a:endParaRPr lang="en-US"/>
          </a:p>
        </p:txBody>
      </p:sp>
      <p:sp>
        <p:nvSpPr>
          <p:cNvPr id="6" name="Rectangle 6"/>
          <p:cNvSpPr>
            <a:spLocks noGrp="1" noChangeArrowheads="1"/>
          </p:cNvSpPr>
          <p:nvPr>
            <p:ph type="sldNum" sz="quarter" idx="12"/>
          </p:nvPr>
        </p:nvSpPr>
        <p:spPr>
          <a:xfrm>
            <a:off x="7660190" y="7009643"/>
            <a:ext cx="2494016" cy="402652"/>
          </a:xfrm>
          <a:prstGeom prst="rect">
            <a:avLst/>
          </a:prstGeom>
          <a:ln/>
        </p:spPr>
        <p:txBody>
          <a:bodyPr lIns="91394" tIns="45698" rIns="91394" bIns="45698"/>
          <a:lstStyle>
            <a:lvl1pPr>
              <a:defRPr/>
            </a:lvl1pPr>
          </a:lstStyle>
          <a:p>
            <a:fld id="{47EBEC5F-80C1-48D0-96FB-4C17D31C426D}" type="slidenum">
              <a:rPr lang="en-GB"/>
              <a:pPr/>
              <a:t>‹#›</a:t>
            </a:fld>
            <a:endParaRPr lang="en-GB"/>
          </a:p>
        </p:txBody>
      </p:sp>
    </p:spTree>
    <p:extLst>
      <p:ext uri="{BB962C8B-B14F-4D97-AF65-F5344CB8AC3E}">
        <p14:creationId xmlns:p14="http://schemas.microsoft.com/office/powerpoint/2010/main" val="587269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1648" y="2349388"/>
            <a:ext cx="9085342" cy="1621111"/>
          </a:xfrm>
        </p:spPr>
        <p:txBody>
          <a:bodyPr/>
          <a:lstStyle/>
          <a:p>
            <a:r>
              <a:rPr lang="en-US" smtClean="0"/>
              <a:t>Click to edit Master title style</a:t>
            </a:r>
            <a:endParaRPr lang="en-GB"/>
          </a:p>
        </p:txBody>
      </p:sp>
      <p:sp>
        <p:nvSpPr>
          <p:cNvPr id="3" name="Subtitle 2"/>
          <p:cNvSpPr>
            <a:spLocks noGrp="1"/>
          </p:cNvSpPr>
          <p:nvPr>
            <p:ph type="subTitle" idx="1"/>
          </p:nvPr>
        </p:nvSpPr>
        <p:spPr>
          <a:xfrm>
            <a:off x="1603298" y="4285615"/>
            <a:ext cx="7482047" cy="1932728"/>
          </a:xfrm>
        </p:spPr>
        <p:txBody>
          <a:bodyPr/>
          <a:lstStyle>
            <a:lvl1pPr marL="0" indent="0" algn="ctr">
              <a:buNone/>
              <a:defRPr>
                <a:solidFill>
                  <a:schemeClr val="tx1">
                    <a:tint val="75000"/>
                  </a:schemeClr>
                </a:solidFill>
              </a:defRPr>
            </a:lvl1pPr>
            <a:lvl2pPr marL="521309" indent="0" algn="ctr">
              <a:buNone/>
              <a:defRPr>
                <a:solidFill>
                  <a:schemeClr val="tx1">
                    <a:tint val="75000"/>
                  </a:schemeClr>
                </a:solidFill>
              </a:defRPr>
            </a:lvl2pPr>
            <a:lvl3pPr marL="1042615" indent="0" algn="ctr">
              <a:buNone/>
              <a:defRPr>
                <a:solidFill>
                  <a:schemeClr val="tx1">
                    <a:tint val="75000"/>
                  </a:schemeClr>
                </a:solidFill>
              </a:defRPr>
            </a:lvl3pPr>
            <a:lvl4pPr marL="1563923" indent="0" algn="ctr">
              <a:buNone/>
              <a:defRPr>
                <a:solidFill>
                  <a:schemeClr val="tx1">
                    <a:tint val="75000"/>
                  </a:schemeClr>
                </a:solidFill>
              </a:defRPr>
            </a:lvl4pPr>
            <a:lvl5pPr marL="2085231" indent="0" algn="ctr">
              <a:buNone/>
              <a:defRPr>
                <a:solidFill>
                  <a:schemeClr val="tx1">
                    <a:tint val="75000"/>
                  </a:schemeClr>
                </a:solidFill>
              </a:defRPr>
            </a:lvl5pPr>
            <a:lvl6pPr marL="2606537" indent="0" algn="ctr">
              <a:buNone/>
              <a:defRPr>
                <a:solidFill>
                  <a:schemeClr val="tx1">
                    <a:tint val="75000"/>
                  </a:schemeClr>
                </a:solidFill>
              </a:defRPr>
            </a:lvl6pPr>
            <a:lvl7pPr marL="3127846" indent="0" algn="ctr">
              <a:buNone/>
              <a:defRPr>
                <a:solidFill>
                  <a:schemeClr val="tx1">
                    <a:tint val="75000"/>
                  </a:schemeClr>
                </a:solidFill>
              </a:defRPr>
            </a:lvl7pPr>
            <a:lvl8pPr marL="3649154" indent="0" algn="ctr">
              <a:buNone/>
              <a:defRPr>
                <a:solidFill>
                  <a:schemeClr val="tx1">
                    <a:tint val="75000"/>
                  </a:schemeClr>
                </a:solidFill>
              </a:defRPr>
            </a:lvl8pPr>
            <a:lvl9pPr marL="4170462"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CB6B604-690F-4D1B-B751-A27E18EF72B5}" type="datetime1">
              <a:rPr lang="en-US" altLang="zh-CN" smtClean="0">
                <a:solidFill>
                  <a:prstClr val="black">
                    <a:tint val="75000"/>
                  </a:prstClr>
                </a:solidFill>
              </a:rPr>
              <a:t>10/31/2016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85F7D36-AE44-482F-9132-05D3FA953D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24788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9D4D5E7-479E-455F-8C9D-6371CEA80FA0}" type="datetime1">
              <a:rPr lang="en-US" altLang="zh-CN" smtClean="0">
                <a:solidFill>
                  <a:prstClr val="black">
                    <a:tint val="75000"/>
                  </a:prstClr>
                </a:solidFill>
              </a:rPr>
              <a:t>10/31/2016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85F7D36-AE44-482F-9132-05D3FA953D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316984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329" y="4859833"/>
            <a:ext cx="9085342" cy="1502066"/>
          </a:xfrm>
        </p:spPr>
        <p:txBody>
          <a:bodyPr anchor="t"/>
          <a:lstStyle>
            <a:lvl1pPr algn="l">
              <a:defRPr sz="4600" b="1" cap="all"/>
            </a:lvl1pPr>
          </a:lstStyle>
          <a:p>
            <a:r>
              <a:rPr lang="en-US" smtClean="0"/>
              <a:t>Click to edit Master title style</a:t>
            </a:r>
            <a:endParaRPr lang="en-GB"/>
          </a:p>
        </p:txBody>
      </p:sp>
      <p:sp>
        <p:nvSpPr>
          <p:cNvPr id="3" name="Text Placeholder 2"/>
          <p:cNvSpPr>
            <a:spLocks noGrp="1"/>
          </p:cNvSpPr>
          <p:nvPr>
            <p:ph type="body" idx="1"/>
          </p:nvPr>
        </p:nvSpPr>
        <p:spPr>
          <a:xfrm>
            <a:off x="844329" y="3205461"/>
            <a:ext cx="9085342" cy="1654373"/>
          </a:xfrm>
        </p:spPr>
        <p:txBody>
          <a:bodyPr anchor="b"/>
          <a:lstStyle>
            <a:lvl1pPr marL="0" indent="0">
              <a:buNone/>
              <a:defRPr sz="2300">
                <a:solidFill>
                  <a:schemeClr val="tx1">
                    <a:tint val="75000"/>
                  </a:schemeClr>
                </a:solidFill>
              </a:defRPr>
            </a:lvl1pPr>
            <a:lvl2pPr marL="521309" indent="0">
              <a:buNone/>
              <a:defRPr sz="2100">
                <a:solidFill>
                  <a:schemeClr val="tx1">
                    <a:tint val="75000"/>
                  </a:schemeClr>
                </a:solidFill>
              </a:defRPr>
            </a:lvl2pPr>
            <a:lvl3pPr marL="1042615" indent="0">
              <a:buNone/>
              <a:defRPr sz="1800">
                <a:solidFill>
                  <a:schemeClr val="tx1">
                    <a:tint val="75000"/>
                  </a:schemeClr>
                </a:solidFill>
              </a:defRPr>
            </a:lvl3pPr>
            <a:lvl4pPr marL="1563923" indent="0">
              <a:buNone/>
              <a:defRPr sz="1600">
                <a:solidFill>
                  <a:schemeClr val="tx1">
                    <a:tint val="75000"/>
                  </a:schemeClr>
                </a:solidFill>
              </a:defRPr>
            </a:lvl4pPr>
            <a:lvl5pPr marL="2085231" indent="0">
              <a:buNone/>
              <a:defRPr sz="1600">
                <a:solidFill>
                  <a:schemeClr val="tx1">
                    <a:tint val="75000"/>
                  </a:schemeClr>
                </a:solidFill>
              </a:defRPr>
            </a:lvl5pPr>
            <a:lvl6pPr marL="2606537" indent="0">
              <a:buNone/>
              <a:defRPr sz="1600">
                <a:solidFill>
                  <a:schemeClr val="tx1">
                    <a:tint val="75000"/>
                  </a:schemeClr>
                </a:solidFill>
              </a:defRPr>
            </a:lvl6pPr>
            <a:lvl7pPr marL="3127846" indent="0">
              <a:buNone/>
              <a:defRPr sz="1600">
                <a:solidFill>
                  <a:schemeClr val="tx1">
                    <a:tint val="75000"/>
                  </a:schemeClr>
                </a:solidFill>
              </a:defRPr>
            </a:lvl7pPr>
            <a:lvl8pPr marL="3649154" indent="0">
              <a:buNone/>
              <a:defRPr sz="1600">
                <a:solidFill>
                  <a:schemeClr val="tx1">
                    <a:tint val="75000"/>
                  </a:schemeClr>
                </a:solidFill>
              </a:defRPr>
            </a:lvl8pPr>
            <a:lvl9pPr marL="4170462"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8CBFE3C-A2B9-49DC-BC2D-79B0EE068DB5}" type="datetime1">
              <a:rPr lang="en-US" altLang="zh-CN" smtClean="0">
                <a:solidFill>
                  <a:prstClr val="black">
                    <a:tint val="75000"/>
                  </a:prstClr>
                </a:solidFill>
              </a:rPr>
              <a:t>10/31/2016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85F7D36-AE44-482F-9132-05D3FA953D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820670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534432" y="1764668"/>
            <a:ext cx="4720815" cy="4991131"/>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433391" y="1764668"/>
            <a:ext cx="4720815" cy="4991131"/>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0BD7685-64AA-4CE1-84F9-CD14E6AAB61C}" type="datetime1">
              <a:rPr lang="en-US" altLang="zh-CN" smtClean="0">
                <a:solidFill>
                  <a:prstClr val="black">
                    <a:tint val="75000"/>
                  </a:prstClr>
                </a:solidFill>
              </a:rPr>
              <a:t>10/31/2016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85F7D36-AE44-482F-9132-05D3FA953D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035996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534432" y="1692891"/>
            <a:ext cx="4722671" cy="705515"/>
          </a:xfrm>
        </p:spPr>
        <p:txBody>
          <a:bodyPr anchor="b"/>
          <a:lstStyle>
            <a:lvl1pPr marL="0" indent="0">
              <a:buNone/>
              <a:defRPr sz="2700" b="1"/>
            </a:lvl1pPr>
            <a:lvl2pPr marL="521309" indent="0">
              <a:buNone/>
              <a:defRPr sz="2300" b="1"/>
            </a:lvl2pPr>
            <a:lvl3pPr marL="1042615" indent="0">
              <a:buNone/>
              <a:defRPr sz="2100" b="1"/>
            </a:lvl3pPr>
            <a:lvl4pPr marL="1563923" indent="0">
              <a:buNone/>
              <a:defRPr sz="1800" b="1"/>
            </a:lvl4pPr>
            <a:lvl5pPr marL="2085231" indent="0">
              <a:buNone/>
              <a:defRPr sz="1800" b="1"/>
            </a:lvl5pPr>
            <a:lvl6pPr marL="2606537" indent="0">
              <a:buNone/>
              <a:defRPr sz="1800" b="1"/>
            </a:lvl6pPr>
            <a:lvl7pPr marL="3127846" indent="0">
              <a:buNone/>
              <a:defRPr sz="1800" b="1"/>
            </a:lvl7pPr>
            <a:lvl8pPr marL="3649154" indent="0">
              <a:buNone/>
              <a:defRPr sz="1800" b="1"/>
            </a:lvl8pPr>
            <a:lvl9pPr marL="4170462"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34432" y="2398406"/>
            <a:ext cx="4722671" cy="4357393"/>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5429680" y="1692891"/>
            <a:ext cx="4724526" cy="705515"/>
          </a:xfrm>
        </p:spPr>
        <p:txBody>
          <a:bodyPr anchor="b"/>
          <a:lstStyle>
            <a:lvl1pPr marL="0" indent="0">
              <a:buNone/>
              <a:defRPr sz="2700" b="1"/>
            </a:lvl1pPr>
            <a:lvl2pPr marL="521309" indent="0">
              <a:buNone/>
              <a:defRPr sz="2300" b="1"/>
            </a:lvl2pPr>
            <a:lvl3pPr marL="1042615" indent="0">
              <a:buNone/>
              <a:defRPr sz="2100" b="1"/>
            </a:lvl3pPr>
            <a:lvl4pPr marL="1563923" indent="0">
              <a:buNone/>
              <a:defRPr sz="1800" b="1"/>
            </a:lvl4pPr>
            <a:lvl5pPr marL="2085231" indent="0">
              <a:buNone/>
              <a:defRPr sz="1800" b="1"/>
            </a:lvl5pPr>
            <a:lvl6pPr marL="2606537" indent="0">
              <a:buNone/>
              <a:defRPr sz="1800" b="1"/>
            </a:lvl6pPr>
            <a:lvl7pPr marL="3127846" indent="0">
              <a:buNone/>
              <a:defRPr sz="1800" b="1"/>
            </a:lvl7pPr>
            <a:lvl8pPr marL="3649154" indent="0">
              <a:buNone/>
              <a:defRPr sz="1800" b="1"/>
            </a:lvl8pPr>
            <a:lvl9pPr marL="4170462"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429680" y="2398406"/>
            <a:ext cx="4724526" cy="4357393"/>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0742E78-46D3-4CF5-996F-44429FCFF8A1}" type="datetime1">
              <a:rPr lang="en-US" altLang="zh-CN" smtClean="0">
                <a:solidFill>
                  <a:prstClr val="black">
                    <a:tint val="75000"/>
                  </a:prstClr>
                </a:solidFill>
              </a:rPr>
              <a:t>10/31/2016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985F7D36-AE44-482F-9132-05D3FA953D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423561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0A34681-2499-4AAF-A93E-01FFA705F07E}" type="datetime1">
              <a:rPr lang="en-US" altLang="zh-CN" smtClean="0">
                <a:solidFill>
                  <a:prstClr val="black">
                    <a:tint val="75000"/>
                  </a:prstClr>
                </a:solidFill>
              </a:rPr>
              <a:t>10/31/2016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985F7D36-AE44-482F-9132-05D3FA953D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699805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FD44A8-1BD8-474F-956D-F9B8CA425B26}" type="datetime1">
              <a:rPr lang="en-US" altLang="zh-CN" smtClean="0">
                <a:solidFill>
                  <a:prstClr val="black">
                    <a:tint val="75000"/>
                  </a:prstClr>
                </a:solidFill>
              </a:rPr>
              <a:t>10/31/2016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985F7D36-AE44-482F-9132-05D3FA953D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98251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a:xfrm>
            <a:off x="310955" y="2125240"/>
            <a:ext cx="9837738" cy="432048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534988" y="7010400"/>
            <a:ext cx="2493962" cy="401638"/>
          </a:xfrm>
          <a:prstGeom prst="rect">
            <a:avLst/>
          </a:prstGeom>
        </p:spPr>
        <p:txBody>
          <a:bodyPr vert="horz" wrap="square" lIns="91394" tIns="45698" rIns="91394" bIns="45698" numCol="1" anchor="t" anchorCtr="0" compatLnSpc="1">
            <a:prstTxWarp prst="textNoShape">
              <a:avLst/>
            </a:prstTxWarp>
          </a:bodyPr>
          <a:lstStyle>
            <a:lvl1pPr>
              <a:defRPr smtClean="0">
                <a:latin typeface="Calibri" pitchFamily="34" charset="0"/>
              </a:defRPr>
            </a:lvl1pPr>
          </a:lstStyle>
          <a:p>
            <a:pPr>
              <a:defRPr/>
            </a:pPr>
            <a:fld id="{B07DA83D-EB50-478E-8CF4-AD23BC708D82}" type="datetime1">
              <a:rPr lang="en-US" altLang="zh-CN" smtClean="0"/>
              <a:t>10/31/2016</a:t>
            </a:fld>
            <a:endParaRPr lang="en-US"/>
          </a:p>
        </p:txBody>
      </p:sp>
      <p:sp>
        <p:nvSpPr>
          <p:cNvPr id="5" name="Footer Placeholder 4"/>
          <p:cNvSpPr>
            <a:spLocks noGrp="1"/>
          </p:cNvSpPr>
          <p:nvPr>
            <p:ph type="ftr" sz="quarter" idx="11"/>
          </p:nvPr>
        </p:nvSpPr>
        <p:spPr>
          <a:xfrm>
            <a:off x="3651250" y="7010400"/>
            <a:ext cx="3386138" cy="401638"/>
          </a:xfrm>
          <a:prstGeom prst="rect">
            <a:avLst/>
          </a:prstGeom>
        </p:spPr>
        <p:txBody>
          <a:bodyPr vert="horz" wrap="square" lIns="91394" tIns="45698" rIns="91394" bIns="45698" numCol="1" anchor="t" anchorCtr="0" compatLnSpc="1">
            <a:prstTxWarp prst="textNoShape">
              <a:avLst/>
            </a:prstTxWarp>
          </a:bodyPr>
          <a:lstStyle>
            <a:lvl1pPr>
              <a:defRPr smtClean="0">
                <a:latin typeface="Calibri" pitchFamily="34" charset="0"/>
              </a:defRPr>
            </a:lvl1pPr>
          </a:lstStyle>
          <a:p>
            <a:pPr>
              <a:defRPr/>
            </a:pPr>
            <a:endParaRPr lang="en-US"/>
          </a:p>
        </p:txBody>
      </p:sp>
      <p:sp>
        <p:nvSpPr>
          <p:cNvPr id="6" name="Slide Number Placeholder 5"/>
          <p:cNvSpPr>
            <a:spLocks noGrp="1"/>
          </p:cNvSpPr>
          <p:nvPr>
            <p:ph type="sldNum" sz="quarter" idx="12"/>
          </p:nvPr>
        </p:nvSpPr>
        <p:spPr>
          <a:xfrm>
            <a:off x="7659688" y="7010400"/>
            <a:ext cx="2493962" cy="401638"/>
          </a:xfrm>
          <a:prstGeom prst="rect">
            <a:avLst/>
          </a:prstGeom>
        </p:spPr>
        <p:txBody>
          <a:bodyPr vert="horz" wrap="square" lIns="91394" tIns="45698" rIns="91394" bIns="45698" numCol="1" anchor="t" anchorCtr="0" compatLnSpc="1">
            <a:prstTxWarp prst="textNoShape">
              <a:avLst/>
            </a:prstTxWarp>
          </a:bodyPr>
          <a:lstStyle>
            <a:lvl1pPr>
              <a:defRPr>
                <a:latin typeface="Calibri" panose="020F0502020204030204" pitchFamily="34" charset="0"/>
              </a:defRPr>
            </a:lvl1pPr>
          </a:lstStyle>
          <a:p>
            <a:fld id="{59816115-E37B-44BF-A6FC-4E3D70D963B8}" type="slidenum">
              <a:rPr lang="en-US" altLang="en-US"/>
              <a:pPr/>
              <a:t>‹#›</a:t>
            </a:fld>
            <a:endParaRPr lang="en-US" altLang="en-US"/>
          </a:p>
        </p:txBody>
      </p:sp>
    </p:spTree>
    <p:extLst>
      <p:ext uri="{BB962C8B-B14F-4D97-AF65-F5344CB8AC3E}">
        <p14:creationId xmlns:p14="http://schemas.microsoft.com/office/powerpoint/2010/main" val="8928552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435" y="301113"/>
            <a:ext cx="3516488" cy="1281483"/>
          </a:xfrm>
        </p:spPr>
        <p:txBody>
          <a:bodyPr anchor="b"/>
          <a:lstStyle>
            <a:lvl1pPr algn="l">
              <a:defRPr sz="2300" b="1"/>
            </a:lvl1pPr>
          </a:lstStyle>
          <a:p>
            <a:r>
              <a:rPr lang="en-US" smtClean="0"/>
              <a:t>Click to edit Master title style</a:t>
            </a:r>
            <a:endParaRPr lang="en-GB"/>
          </a:p>
        </p:txBody>
      </p:sp>
      <p:sp>
        <p:nvSpPr>
          <p:cNvPr id="3" name="Content Placeholder 2"/>
          <p:cNvSpPr>
            <a:spLocks noGrp="1"/>
          </p:cNvSpPr>
          <p:nvPr>
            <p:ph idx="1"/>
          </p:nvPr>
        </p:nvSpPr>
        <p:spPr>
          <a:xfrm>
            <a:off x="4178960" y="301116"/>
            <a:ext cx="5975246" cy="6454683"/>
          </a:xfrm>
        </p:spPr>
        <p:txBody>
          <a:bodyPr/>
          <a:lstStyle>
            <a:lvl1pPr>
              <a:defRPr sz="36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534435" y="1582598"/>
            <a:ext cx="3516488" cy="5173200"/>
          </a:xfrm>
        </p:spPr>
        <p:txBody>
          <a:bodyPr/>
          <a:lstStyle>
            <a:lvl1pPr marL="0" indent="0">
              <a:buNone/>
              <a:defRPr sz="1600"/>
            </a:lvl1pPr>
            <a:lvl2pPr marL="521309" indent="0">
              <a:buNone/>
              <a:defRPr sz="1400"/>
            </a:lvl2pPr>
            <a:lvl3pPr marL="1042615" indent="0">
              <a:buNone/>
              <a:defRPr sz="1100"/>
            </a:lvl3pPr>
            <a:lvl4pPr marL="1563923" indent="0">
              <a:buNone/>
              <a:defRPr sz="1000"/>
            </a:lvl4pPr>
            <a:lvl5pPr marL="2085231" indent="0">
              <a:buNone/>
              <a:defRPr sz="1000"/>
            </a:lvl5pPr>
            <a:lvl6pPr marL="2606537" indent="0">
              <a:buNone/>
              <a:defRPr sz="1000"/>
            </a:lvl6pPr>
            <a:lvl7pPr marL="3127846" indent="0">
              <a:buNone/>
              <a:defRPr sz="1000"/>
            </a:lvl7pPr>
            <a:lvl8pPr marL="3649154" indent="0">
              <a:buNone/>
              <a:defRPr sz="1000"/>
            </a:lvl8pPr>
            <a:lvl9pPr marL="4170462"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9F26EC-3C73-4509-9FB8-1D68B89ABEBE}" type="datetime1">
              <a:rPr lang="en-US" altLang="zh-CN" smtClean="0">
                <a:solidFill>
                  <a:prstClr val="black">
                    <a:tint val="75000"/>
                  </a:prstClr>
                </a:solidFill>
              </a:rPr>
              <a:t>10/31/2016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85F7D36-AE44-482F-9132-05D3FA953D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838083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049" y="5293995"/>
            <a:ext cx="6413183" cy="624986"/>
          </a:xfrm>
        </p:spPr>
        <p:txBody>
          <a:bodyPr anchor="b"/>
          <a:lstStyle>
            <a:lvl1pPr algn="l">
              <a:defRPr sz="2300" b="1"/>
            </a:lvl1pPr>
          </a:lstStyle>
          <a:p>
            <a:r>
              <a:rPr lang="en-US" smtClean="0"/>
              <a:t>Click to edit Master title style</a:t>
            </a:r>
            <a:endParaRPr lang="en-GB"/>
          </a:p>
        </p:txBody>
      </p:sp>
      <p:sp>
        <p:nvSpPr>
          <p:cNvPr id="3" name="Picture Placeholder 2"/>
          <p:cNvSpPr>
            <a:spLocks noGrp="1"/>
          </p:cNvSpPr>
          <p:nvPr>
            <p:ph type="pic" idx="1"/>
          </p:nvPr>
        </p:nvSpPr>
        <p:spPr>
          <a:xfrm>
            <a:off x="2095049" y="675755"/>
            <a:ext cx="6413183" cy="4537710"/>
          </a:xfrm>
        </p:spPr>
        <p:txBody>
          <a:bodyPr/>
          <a:lstStyle>
            <a:lvl1pPr marL="0" indent="0">
              <a:buNone/>
              <a:defRPr sz="3600"/>
            </a:lvl1pPr>
            <a:lvl2pPr marL="521309" indent="0">
              <a:buNone/>
              <a:defRPr sz="3200"/>
            </a:lvl2pPr>
            <a:lvl3pPr marL="1042615" indent="0">
              <a:buNone/>
              <a:defRPr sz="2700"/>
            </a:lvl3pPr>
            <a:lvl4pPr marL="1563923" indent="0">
              <a:buNone/>
              <a:defRPr sz="2300"/>
            </a:lvl4pPr>
            <a:lvl5pPr marL="2085231" indent="0">
              <a:buNone/>
              <a:defRPr sz="2300"/>
            </a:lvl5pPr>
            <a:lvl6pPr marL="2606537" indent="0">
              <a:buNone/>
              <a:defRPr sz="2300"/>
            </a:lvl6pPr>
            <a:lvl7pPr marL="3127846" indent="0">
              <a:buNone/>
              <a:defRPr sz="2300"/>
            </a:lvl7pPr>
            <a:lvl8pPr marL="3649154" indent="0">
              <a:buNone/>
              <a:defRPr sz="2300"/>
            </a:lvl8pPr>
            <a:lvl9pPr marL="4170462" indent="0">
              <a:buNone/>
              <a:defRPr sz="2300"/>
            </a:lvl9pPr>
          </a:lstStyle>
          <a:p>
            <a:endParaRPr lang="en-GB"/>
          </a:p>
        </p:txBody>
      </p:sp>
      <p:sp>
        <p:nvSpPr>
          <p:cNvPr id="4" name="Text Placeholder 3"/>
          <p:cNvSpPr>
            <a:spLocks noGrp="1"/>
          </p:cNvSpPr>
          <p:nvPr>
            <p:ph type="body" sz="half" idx="2"/>
          </p:nvPr>
        </p:nvSpPr>
        <p:spPr>
          <a:xfrm>
            <a:off x="2095049" y="5918981"/>
            <a:ext cx="6413183" cy="887584"/>
          </a:xfrm>
        </p:spPr>
        <p:txBody>
          <a:bodyPr/>
          <a:lstStyle>
            <a:lvl1pPr marL="0" indent="0">
              <a:buNone/>
              <a:defRPr sz="1600"/>
            </a:lvl1pPr>
            <a:lvl2pPr marL="521309" indent="0">
              <a:buNone/>
              <a:defRPr sz="1400"/>
            </a:lvl2pPr>
            <a:lvl3pPr marL="1042615" indent="0">
              <a:buNone/>
              <a:defRPr sz="1100"/>
            </a:lvl3pPr>
            <a:lvl4pPr marL="1563923" indent="0">
              <a:buNone/>
              <a:defRPr sz="1000"/>
            </a:lvl4pPr>
            <a:lvl5pPr marL="2085231" indent="0">
              <a:buNone/>
              <a:defRPr sz="1000"/>
            </a:lvl5pPr>
            <a:lvl6pPr marL="2606537" indent="0">
              <a:buNone/>
              <a:defRPr sz="1000"/>
            </a:lvl6pPr>
            <a:lvl7pPr marL="3127846" indent="0">
              <a:buNone/>
              <a:defRPr sz="1000"/>
            </a:lvl7pPr>
            <a:lvl8pPr marL="3649154" indent="0">
              <a:buNone/>
              <a:defRPr sz="1000"/>
            </a:lvl8pPr>
            <a:lvl9pPr marL="4170462"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4EFF3C-123F-4F18-9015-266AD7016A0E}" type="datetime1">
              <a:rPr lang="en-US" altLang="zh-CN" smtClean="0">
                <a:solidFill>
                  <a:prstClr val="black">
                    <a:tint val="75000"/>
                  </a:prstClr>
                </a:solidFill>
              </a:rPr>
              <a:t>10/31/2016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85F7D36-AE44-482F-9132-05D3FA953D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294998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C11FB77-CEB5-4945-91DD-545D3E97FFD3}" type="datetime1">
              <a:rPr lang="en-US" altLang="zh-CN" smtClean="0">
                <a:solidFill>
                  <a:prstClr val="black">
                    <a:tint val="75000"/>
                  </a:prstClr>
                </a:solidFill>
              </a:rPr>
              <a:t>10/31/2016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85F7D36-AE44-482F-9132-05D3FA953D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225338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49262" y="302865"/>
            <a:ext cx="2404944" cy="645293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34434" y="302865"/>
            <a:ext cx="7036687" cy="645293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D618023-FFC2-45E5-A9BB-5587EC27EAB4}" type="datetime1">
              <a:rPr lang="en-US" altLang="zh-CN" smtClean="0">
                <a:solidFill>
                  <a:prstClr val="black">
                    <a:tint val="75000"/>
                  </a:prstClr>
                </a:solidFill>
              </a:rPr>
              <a:t>10/31/2016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85F7D36-AE44-482F-9132-05D3FA953D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684027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1648" y="2349386"/>
            <a:ext cx="9085342" cy="1621111"/>
          </a:xfrm>
        </p:spPr>
        <p:txBody>
          <a:bodyPr/>
          <a:lstStyle/>
          <a:p>
            <a:r>
              <a:rPr lang="en-US" smtClean="0"/>
              <a:t>Click to edit Master title style</a:t>
            </a:r>
            <a:endParaRPr lang="en-GB"/>
          </a:p>
        </p:txBody>
      </p:sp>
      <p:sp>
        <p:nvSpPr>
          <p:cNvPr id="3" name="Subtitle 2"/>
          <p:cNvSpPr>
            <a:spLocks noGrp="1"/>
          </p:cNvSpPr>
          <p:nvPr>
            <p:ph type="subTitle" idx="1"/>
          </p:nvPr>
        </p:nvSpPr>
        <p:spPr>
          <a:xfrm>
            <a:off x="1603296" y="4285615"/>
            <a:ext cx="7482047" cy="1932728"/>
          </a:xfrm>
        </p:spPr>
        <p:txBody>
          <a:bodyPr/>
          <a:lstStyle>
            <a:lvl1pPr marL="0" indent="0" algn="ctr">
              <a:buNone/>
              <a:defRPr>
                <a:solidFill>
                  <a:schemeClr val="tx1">
                    <a:tint val="75000"/>
                  </a:schemeClr>
                </a:solidFil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6CB7C20-8A78-496F-A597-5DCE66E10F49}" type="datetime1">
              <a:rPr lang="en-US" altLang="zh-CN" smtClean="0">
                <a:solidFill>
                  <a:prstClr val="black">
                    <a:tint val="75000"/>
                  </a:prstClr>
                </a:solidFill>
              </a:rPr>
              <a:t>10/31/2016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85F7D36-AE44-482F-9132-05D3FA953D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142330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1E639F-6D17-405C-9FFD-81FE5B8AA924}" type="datetime1">
              <a:rPr lang="en-US" altLang="zh-CN" smtClean="0">
                <a:solidFill>
                  <a:prstClr val="black">
                    <a:tint val="75000"/>
                  </a:prstClr>
                </a:solidFill>
              </a:rPr>
              <a:t>10/31/2016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85F7D36-AE44-482F-9132-05D3FA953D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363194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329" y="4859832"/>
            <a:ext cx="9085342" cy="1502066"/>
          </a:xfrm>
        </p:spPr>
        <p:txBody>
          <a:bodyPr anchor="t"/>
          <a:lstStyle>
            <a:lvl1pPr algn="l">
              <a:defRPr sz="4600" b="1" cap="all"/>
            </a:lvl1pPr>
          </a:lstStyle>
          <a:p>
            <a:r>
              <a:rPr lang="en-US" smtClean="0"/>
              <a:t>Click to edit Master title style</a:t>
            </a:r>
            <a:endParaRPr lang="en-GB"/>
          </a:p>
        </p:txBody>
      </p:sp>
      <p:sp>
        <p:nvSpPr>
          <p:cNvPr id="3" name="Text Placeholder 2"/>
          <p:cNvSpPr>
            <a:spLocks noGrp="1"/>
          </p:cNvSpPr>
          <p:nvPr>
            <p:ph type="body" idx="1"/>
          </p:nvPr>
        </p:nvSpPr>
        <p:spPr>
          <a:xfrm>
            <a:off x="844329" y="3205459"/>
            <a:ext cx="9085342" cy="1654373"/>
          </a:xfrm>
        </p:spPr>
        <p:txBody>
          <a:bodyPr anchor="b"/>
          <a:lstStyle>
            <a:lvl1pPr marL="0" indent="0">
              <a:buNone/>
              <a:defRPr sz="2300">
                <a:solidFill>
                  <a:schemeClr val="tx1">
                    <a:tint val="75000"/>
                  </a:schemeClr>
                </a:solidFill>
              </a:defRPr>
            </a:lvl1pPr>
            <a:lvl2pPr marL="521437" indent="0">
              <a:buNone/>
              <a:defRPr sz="2100">
                <a:solidFill>
                  <a:schemeClr val="tx1">
                    <a:tint val="75000"/>
                  </a:schemeClr>
                </a:solidFill>
              </a:defRPr>
            </a:lvl2pPr>
            <a:lvl3pPr marL="1042873" indent="0">
              <a:buNone/>
              <a:defRPr sz="1800">
                <a:solidFill>
                  <a:schemeClr val="tx1">
                    <a:tint val="75000"/>
                  </a:schemeClr>
                </a:solidFill>
              </a:defRPr>
            </a:lvl3pPr>
            <a:lvl4pPr marL="1564310" indent="0">
              <a:buNone/>
              <a:defRPr sz="1600">
                <a:solidFill>
                  <a:schemeClr val="tx1">
                    <a:tint val="75000"/>
                  </a:schemeClr>
                </a:solidFill>
              </a:defRPr>
            </a:lvl4pPr>
            <a:lvl5pPr marL="2085746" indent="0">
              <a:buNone/>
              <a:defRPr sz="1600">
                <a:solidFill>
                  <a:schemeClr val="tx1">
                    <a:tint val="75000"/>
                  </a:schemeClr>
                </a:solidFill>
              </a:defRPr>
            </a:lvl5pPr>
            <a:lvl6pPr marL="2607183" indent="0">
              <a:buNone/>
              <a:defRPr sz="1600">
                <a:solidFill>
                  <a:schemeClr val="tx1">
                    <a:tint val="75000"/>
                  </a:schemeClr>
                </a:solidFill>
              </a:defRPr>
            </a:lvl6pPr>
            <a:lvl7pPr marL="3128620" indent="0">
              <a:buNone/>
              <a:defRPr sz="1600">
                <a:solidFill>
                  <a:schemeClr val="tx1">
                    <a:tint val="75000"/>
                  </a:schemeClr>
                </a:solidFill>
              </a:defRPr>
            </a:lvl7pPr>
            <a:lvl8pPr marL="3650056" indent="0">
              <a:buNone/>
              <a:defRPr sz="1600">
                <a:solidFill>
                  <a:schemeClr val="tx1">
                    <a:tint val="75000"/>
                  </a:schemeClr>
                </a:solidFill>
              </a:defRPr>
            </a:lvl8pPr>
            <a:lvl9pPr marL="4171493"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9E0CBF-1E83-4643-A4F8-558D440BCF4A}" type="datetime1">
              <a:rPr lang="en-US" altLang="zh-CN" smtClean="0">
                <a:solidFill>
                  <a:prstClr val="black">
                    <a:tint val="75000"/>
                  </a:prstClr>
                </a:solidFill>
              </a:rPr>
              <a:t>10/31/2016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85F7D36-AE44-482F-9132-05D3FA953D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802891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534432" y="1764666"/>
            <a:ext cx="4720815" cy="4991131"/>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433391" y="1764666"/>
            <a:ext cx="4720815" cy="4991131"/>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8B0BD13D-EA5A-4850-8B20-D306C9442595}" type="datetime1">
              <a:rPr lang="en-US" altLang="zh-CN" smtClean="0">
                <a:solidFill>
                  <a:prstClr val="black">
                    <a:tint val="75000"/>
                  </a:prstClr>
                </a:solidFill>
              </a:rPr>
              <a:t>10/31/2016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85F7D36-AE44-482F-9132-05D3FA953D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490315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534432" y="1692889"/>
            <a:ext cx="4722671" cy="705515"/>
          </a:xfrm>
        </p:spPr>
        <p:txBody>
          <a:bodyPr anchor="b"/>
          <a:lstStyle>
            <a:lvl1pPr marL="0" indent="0">
              <a:buNone/>
              <a:defRPr sz="2700" b="1"/>
            </a:lvl1pPr>
            <a:lvl2pPr marL="521437" indent="0">
              <a:buNone/>
              <a:defRPr sz="2300" b="1"/>
            </a:lvl2pPr>
            <a:lvl3pPr marL="1042873" indent="0">
              <a:buNone/>
              <a:defRPr sz="2100" b="1"/>
            </a:lvl3pPr>
            <a:lvl4pPr marL="1564310" indent="0">
              <a:buNone/>
              <a:defRPr sz="1800" b="1"/>
            </a:lvl4pPr>
            <a:lvl5pPr marL="2085746" indent="0">
              <a:buNone/>
              <a:defRPr sz="1800" b="1"/>
            </a:lvl5pPr>
            <a:lvl6pPr marL="2607183" indent="0">
              <a:buNone/>
              <a:defRPr sz="1800" b="1"/>
            </a:lvl6pPr>
            <a:lvl7pPr marL="3128620" indent="0">
              <a:buNone/>
              <a:defRPr sz="1800" b="1"/>
            </a:lvl7pPr>
            <a:lvl8pPr marL="3650056" indent="0">
              <a:buNone/>
              <a:defRPr sz="1800" b="1"/>
            </a:lvl8pPr>
            <a:lvl9pPr marL="4171493"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34432" y="2398404"/>
            <a:ext cx="4722671" cy="4357393"/>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5429680" y="1692889"/>
            <a:ext cx="4724526" cy="705515"/>
          </a:xfrm>
        </p:spPr>
        <p:txBody>
          <a:bodyPr anchor="b"/>
          <a:lstStyle>
            <a:lvl1pPr marL="0" indent="0">
              <a:buNone/>
              <a:defRPr sz="2700" b="1"/>
            </a:lvl1pPr>
            <a:lvl2pPr marL="521437" indent="0">
              <a:buNone/>
              <a:defRPr sz="2300" b="1"/>
            </a:lvl2pPr>
            <a:lvl3pPr marL="1042873" indent="0">
              <a:buNone/>
              <a:defRPr sz="2100" b="1"/>
            </a:lvl3pPr>
            <a:lvl4pPr marL="1564310" indent="0">
              <a:buNone/>
              <a:defRPr sz="1800" b="1"/>
            </a:lvl4pPr>
            <a:lvl5pPr marL="2085746" indent="0">
              <a:buNone/>
              <a:defRPr sz="1800" b="1"/>
            </a:lvl5pPr>
            <a:lvl6pPr marL="2607183" indent="0">
              <a:buNone/>
              <a:defRPr sz="1800" b="1"/>
            </a:lvl6pPr>
            <a:lvl7pPr marL="3128620" indent="0">
              <a:buNone/>
              <a:defRPr sz="1800" b="1"/>
            </a:lvl7pPr>
            <a:lvl8pPr marL="3650056" indent="0">
              <a:buNone/>
              <a:defRPr sz="1800" b="1"/>
            </a:lvl8pPr>
            <a:lvl9pPr marL="4171493"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429680" y="2398404"/>
            <a:ext cx="4724526" cy="4357393"/>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352198D-0D18-469E-B0DE-D19332602E3F}" type="datetime1">
              <a:rPr lang="en-US" altLang="zh-CN" smtClean="0">
                <a:solidFill>
                  <a:prstClr val="black">
                    <a:tint val="75000"/>
                  </a:prstClr>
                </a:solidFill>
              </a:rPr>
              <a:t>10/31/2016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985F7D36-AE44-482F-9132-05D3FA953D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71385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076B420-7315-4E78-B4AA-7754C4F0B1F1}" type="datetime1">
              <a:rPr lang="en-US" altLang="zh-CN" smtClean="0">
                <a:solidFill>
                  <a:prstClr val="black">
                    <a:tint val="75000"/>
                  </a:prstClr>
                </a:solidFill>
              </a:rPr>
              <a:t>10/31/2016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985F7D36-AE44-482F-9132-05D3FA953D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42370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329" y="4859833"/>
            <a:ext cx="9085342" cy="1502066"/>
          </a:xfrm>
        </p:spPr>
        <p:txBody>
          <a:bodyPr/>
          <a:lstStyle>
            <a:lvl1pPr algn="l">
              <a:defRPr sz="4600" b="1" cap="all"/>
            </a:lvl1pPr>
          </a:lstStyle>
          <a:p>
            <a:r>
              <a:rPr lang="en-GB" smtClean="0"/>
              <a:t>Click to edit Master title style</a:t>
            </a:r>
            <a:endParaRPr lang="en-US"/>
          </a:p>
        </p:txBody>
      </p:sp>
      <p:sp>
        <p:nvSpPr>
          <p:cNvPr id="3" name="Text Placeholder 2"/>
          <p:cNvSpPr>
            <a:spLocks noGrp="1"/>
          </p:cNvSpPr>
          <p:nvPr>
            <p:ph type="body" idx="1"/>
          </p:nvPr>
        </p:nvSpPr>
        <p:spPr>
          <a:xfrm>
            <a:off x="844329" y="3205463"/>
            <a:ext cx="9085342" cy="1654373"/>
          </a:xfrm>
        </p:spPr>
        <p:txBody>
          <a:bodyPr anchor="b"/>
          <a:lstStyle>
            <a:lvl1pPr marL="0" indent="0">
              <a:buNone/>
              <a:defRPr sz="2300">
                <a:solidFill>
                  <a:schemeClr val="tx1">
                    <a:tint val="75000"/>
                  </a:schemeClr>
                </a:solidFill>
              </a:defRPr>
            </a:lvl1pPr>
            <a:lvl2pPr marL="521180" indent="0">
              <a:buNone/>
              <a:defRPr sz="2100">
                <a:solidFill>
                  <a:schemeClr val="tx1">
                    <a:tint val="75000"/>
                  </a:schemeClr>
                </a:solidFill>
              </a:defRPr>
            </a:lvl2pPr>
            <a:lvl3pPr marL="1042358" indent="0">
              <a:buNone/>
              <a:defRPr sz="1800">
                <a:solidFill>
                  <a:schemeClr val="tx1">
                    <a:tint val="75000"/>
                  </a:schemeClr>
                </a:solidFill>
              </a:defRPr>
            </a:lvl3pPr>
            <a:lvl4pPr marL="1563535" indent="0">
              <a:buNone/>
              <a:defRPr sz="1600">
                <a:solidFill>
                  <a:schemeClr val="tx1">
                    <a:tint val="75000"/>
                  </a:schemeClr>
                </a:solidFill>
              </a:defRPr>
            </a:lvl4pPr>
            <a:lvl5pPr marL="2084715" indent="0">
              <a:buNone/>
              <a:defRPr sz="1600">
                <a:solidFill>
                  <a:schemeClr val="tx1">
                    <a:tint val="75000"/>
                  </a:schemeClr>
                </a:solidFill>
              </a:defRPr>
            </a:lvl5pPr>
            <a:lvl6pPr marL="2605893" indent="0">
              <a:buNone/>
              <a:defRPr sz="1600">
                <a:solidFill>
                  <a:schemeClr val="tx1">
                    <a:tint val="75000"/>
                  </a:schemeClr>
                </a:solidFill>
              </a:defRPr>
            </a:lvl6pPr>
            <a:lvl7pPr marL="3127073" indent="0">
              <a:buNone/>
              <a:defRPr sz="1600">
                <a:solidFill>
                  <a:schemeClr val="tx1">
                    <a:tint val="75000"/>
                  </a:schemeClr>
                </a:solidFill>
              </a:defRPr>
            </a:lvl7pPr>
            <a:lvl8pPr marL="3648251" indent="0">
              <a:buNone/>
              <a:defRPr sz="1600">
                <a:solidFill>
                  <a:schemeClr val="tx1">
                    <a:tint val="75000"/>
                  </a:schemeClr>
                </a:solidFill>
              </a:defRPr>
            </a:lvl8pPr>
            <a:lvl9pPr marL="4169431" indent="0">
              <a:buNone/>
              <a:defRPr sz="16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534988" y="7010400"/>
            <a:ext cx="2493962" cy="401638"/>
          </a:xfrm>
          <a:prstGeom prst="rect">
            <a:avLst/>
          </a:prstGeom>
        </p:spPr>
        <p:txBody>
          <a:bodyPr vert="horz" wrap="square" lIns="91394" tIns="45698" rIns="91394" bIns="45698" numCol="1" anchor="t" anchorCtr="0" compatLnSpc="1">
            <a:prstTxWarp prst="textNoShape">
              <a:avLst/>
            </a:prstTxWarp>
          </a:bodyPr>
          <a:lstStyle>
            <a:lvl1pPr>
              <a:defRPr smtClean="0">
                <a:latin typeface="Calibri" pitchFamily="34" charset="0"/>
              </a:defRPr>
            </a:lvl1pPr>
          </a:lstStyle>
          <a:p>
            <a:pPr>
              <a:defRPr/>
            </a:pPr>
            <a:fld id="{7A74524D-873B-426E-AEA4-34F2C8B928D2}" type="datetime1">
              <a:rPr lang="en-US" altLang="zh-CN" smtClean="0"/>
              <a:t>10/31/2016</a:t>
            </a:fld>
            <a:endParaRPr lang="en-US"/>
          </a:p>
        </p:txBody>
      </p:sp>
      <p:sp>
        <p:nvSpPr>
          <p:cNvPr id="5" name="Footer Placeholder 4"/>
          <p:cNvSpPr>
            <a:spLocks noGrp="1"/>
          </p:cNvSpPr>
          <p:nvPr>
            <p:ph type="ftr" sz="quarter" idx="11"/>
          </p:nvPr>
        </p:nvSpPr>
        <p:spPr>
          <a:xfrm>
            <a:off x="3651250" y="7010400"/>
            <a:ext cx="3386138" cy="401638"/>
          </a:xfrm>
          <a:prstGeom prst="rect">
            <a:avLst/>
          </a:prstGeom>
        </p:spPr>
        <p:txBody>
          <a:bodyPr vert="horz" wrap="square" lIns="91394" tIns="45698" rIns="91394" bIns="45698" numCol="1" anchor="t" anchorCtr="0" compatLnSpc="1">
            <a:prstTxWarp prst="textNoShape">
              <a:avLst/>
            </a:prstTxWarp>
          </a:bodyPr>
          <a:lstStyle>
            <a:lvl1pPr>
              <a:defRPr smtClean="0">
                <a:latin typeface="Calibri" pitchFamily="34" charset="0"/>
              </a:defRPr>
            </a:lvl1pPr>
          </a:lstStyle>
          <a:p>
            <a:pPr>
              <a:defRPr/>
            </a:pPr>
            <a:endParaRPr lang="en-US"/>
          </a:p>
        </p:txBody>
      </p:sp>
      <p:sp>
        <p:nvSpPr>
          <p:cNvPr id="6" name="Slide Number Placeholder 5"/>
          <p:cNvSpPr>
            <a:spLocks noGrp="1"/>
          </p:cNvSpPr>
          <p:nvPr>
            <p:ph type="sldNum" sz="quarter" idx="12"/>
          </p:nvPr>
        </p:nvSpPr>
        <p:spPr>
          <a:xfrm>
            <a:off x="7659688" y="7010400"/>
            <a:ext cx="2493962" cy="401638"/>
          </a:xfrm>
          <a:prstGeom prst="rect">
            <a:avLst/>
          </a:prstGeom>
        </p:spPr>
        <p:txBody>
          <a:bodyPr vert="horz" wrap="square" lIns="91394" tIns="45698" rIns="91394" bIns="45698" numCol="1" anchor="t" anchorCtr="0" compatLnSpc="1">
            <a:prstTxWarp prst="textNoShape">
              <a:avLst/>
            </a:prstTxWarp>
          </a:bodyPr>
          <a:lstStyle>
            <a:lvl1pPr>
              <a:defRPr>
                <a:latin typeface="Calibri" panose="020F0502020204030204" pitchFamily="34" charset="0"/>
              </a:defRPr>
            </a:lvl1pPr>
          </a:lstStyle>
          <a:p>
            <a:fld id="{4B7B71CD-E9C4-4D2C-85C9-5D15AFDCE01F}" type="slidenum">
              <a:rPr lang="en-US" altLang="en-US"/>
              <a:pPr/>
              <a:t>‹#›</a:t>
            </a:fld>
            <a:endParaRPr lang="en-US" altLang="en-US"/>
          </a:p>
        </p:txBody>
      </p:sp>
    </p:spTree>
    <p:extLst>
      <p:ext uri="{BB962C8B-B14F-4D97-AF65-F5344CB8AC3E}">
        <p14:creationId xmlns:p14="http://schemas.microsoft.com/office/powerpoint/2010/main" val="10588267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7E2055-3882-4479-A887-1CD62CED4729}" type="datetime1">
              <a:rPr lang="en-US" altLang="zh-CN" smtClean="0">
                <a:solidFill>
                  <a:prstClr val="black">
                    <a:tint val="75000"/>
                  </a:prstClr>
                </a:solidFill>
              </a:rPr>
              <a:t>10/31/2016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985F7D36-AE44-482F-9132-05D3FA953D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618941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433" y="301113"/>
            <a:ext cx="3516488" cy="1281483"/>
          </a:xfrm>
        </p:spPr>
        <p:txBody>
          <a:bodyPr anchor="b"/>
          <a:lstStyle>
            <a:lvl1pPr algn="l">
              <a:defRPr sz="2300" b="1"/>
            </a:lvl1pPr>
          </a:lstStyle>
          <a:p>
            <a:r>
              <a:rPr lang="en-US" smtClean="0"/>
              <a:t>Click to edit Master title style</a:t>
            </a:r>
            <a:endParaRPr lang="en-GB"/>
          </a:p>
        </p:txBody>
      </p:sp>
      <p:sp>
        <p:nvSpPr>
          <p:cNvPr id="3" name="Content Placeholder 2"/>
          <p:cNvSpPr>
            <a:spLocks noGrp="1"/>
          </p:cNvSpPr>
          <p:nvPr>
            <p:ph idx="1"/>
          </p:nvPr>
        </p:nvSpPr>
        <p:spPr>
          <a:xfrm>
            <a:off x="4178960" y="301114"/>
            <a:ext cx="5975246" cy="6454683"/>
          </a:xfrm>
        </p:spPr>
        <p:txBody>
          <a:bodyPr/>
          <a:lstStyle>
            <a:lvl1pPr>
              <a:defRPr sz="36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534433" y="1582597"/>
            <a:ext cx="3516488" cy="5173200"/>
          </a:xfrm>
        </p:spPr>
        <p:txBody>
          <a:bodyPr/>
          <a:lstStyle>
            <a:lvl1pPr marL="0" indent="0">
              <a:buNone/>
              <a:defRPr sz="1600"/>
            </a:lvl1pPr>
            <a:lvl2pPr marL="521437" indent="0">
              <a:buNone/>
              <a:defRPr sz="1400"/>
            </a:lvl2pPr>
            <a:lvl3pPr marL="1042873" indent="0">
              <a:buNone/>
              <a:defRPr sz="1100"/>
            </a:lvl3pPr>
            <a:lvl4pPr marL="1564310" indent="0">
              <a:buNone/>
              <a:defRPr sz="1000"/>
            </a:lvl4pPr>
            <a:lvl5pPr marL="2085746" indent="0">
              <a:buNone/>
              <a:defRPr sz="1000"/>
            </a:lvl5pPr>
            <a:lvl6pPr marL="2607183" indent="0">
              <a:buNone/>
              <a:defRPr sz="1000"/>
            </a:lvl6pPr>
            <a:lvl7pPr marL="3128620" indent="0">
              <a:buNone/>
              <a:defRPr sz="1000"/>
            </a:lvl7pPr>
            <a:lvl8pPr marL="3650056" indent="0">
              <a:buNone/>
              <a:defRPr sz="1000"/>
            </a:lvl8pPr>
            <a:lvl9pPr marL="417149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0F4956-44E8-4D9A-A8A6-4A0F6717A286}" type="datetime1">
              <a:rPr lang="en-US" altLang="zh-CN" smtClean="0">
                <a:solidFill>
                  <a:prstClr val="black">
                    <a:tint val="75000"/>
                  </a:prstClr>
                </a:solidFill>
              </a:rPr>
              <a:t>10/31/2016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85F7D36-AE44-482F-9132-05D3FA953D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143451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048" y="5293995"/>
            <a:ext cx="6413183" cy="624986"/>
          </a:xfrm>
        </p:spPr>
        <p:txBody>
          <a:bodyPr anchor="b"/>
          <a:lstStyle>
            <a:lvl1pPr algn="l">
              <a:defRPr sz="2300" b="1"/>
            </a:lvl1pPr>
          </a:lstStyle>
          <a:p>
            <a:r>
              <a:rPr lang="en-US" smtClean="0"/>
              <a:t>Click to edit Master title style</a:t>
            </a:r>
            <a:endParaRPr lang="en-GB"/>
          </a:p>
        </p:txBody>
      </p:sp>
      <p:sp>
        <p:nvSpPr>
          <p:cNvPr id="3" name="Picture Placeholder 2"/>
          <p:cNvSpPr>
            <a:spLocks noGrp="1"/>
          </p:cNvSpPr>
          <p:nvPr>
            <p:ph type="pic" idx="1"/>
          </p:nvPr>
        </p:nvSpPr>
        <p:spPr>
          <a:xfrm>
            <a:off x="2095048" y="675755"/>
            <a:ext cx="6413183" cy="4537710"/>
          </a:xfrm>
        </p:spPr>
        <p:txBody>
          <a:bodyPr/>
          <a:lstStyle>
            <a:lvl1pPr marL="0" indent="0">
              <a:buNone/>
              <a:defRPr sz="3600"/>
            </a:lvl1pPr>
            <a:lvl2pPr marL="521437" indent="0">
              <a:buNone/>
              <a:defRPr sz="3200"/>
            </a:lvl2pPr>
            <a:lvl3pPr marL="1042873" indent="0">
              <a:buNone/>
              <a:defRPr sz="2700"/>
            </a:lvl3pPr>
            <a:lvl4pPr marL="1564310" indent="0">
              <a:buNone/>
              <a:defRPr sz="2300"/>
            </a:lvl4pPr>
            <a:lvl5pPr marL="2085746" indent="0">
              <a:buNone/>
              <a:defRPr sz="2300"/>
            </a:lvl5pPr>
            <a:lvl6pPr marL="2607183" indent="0">
              <a:buNone/>
              <a:defRPr sz="2300"/>
            </a:lvl6pPr>
            <a:lvl7pPr marL="3128620" indent="0">
              <a:buNone/>
              <a:defRPr sz="2300"/>
            </a:lvl7pPr>
            <a:lvl8pPr marL="3650056" indent="0">
              <a:buNone/>
              <a:defRPr sz="2300"/>
            </a:lvl8pPr>
            <a:lvl9pPr marL="4171493" indent="0">
              <a:buNone/>
              <a:defRPr sz="2300"/>
            </a:lvl9pPr>
          </a:lstStyle>
          <a:p>
            <a:endParaRPr lang="en-GB"/>
          </a:p>
        </p:txBody>
      </p:sp>
      <p:sp>
        <p:nvSpPr>
          <p:cNvPr id="4" name="Text Placeholder 3"/>
          <p:cNvSpPr>
            <a:spLocks noGrp="1"/>
          </p:cNvSpPr>
          <p:nvPr>
            <p:ph type="body" sz="half" idx="2"/>
          </p:nvPr>
        </p:nvSpPr>
        <p:spPr>
          <a:xfrm>
            <a:off x="2095048" y="5918981"/>
            <a:ext cx="6413183" cy="887584"/>
          </a:xfrm>
        </p:spPr>
        <p:txBody>
          <a:bodyPr/>
          <a:lstStyle>
            <a:lvl1pPr marL="0" indent="0">
              <a:buNone/>
              <a:defRPr sz="1600"/>
            </a:lvl1pPr>
            <a:lvl2pPr marL="521437" indent="0">
              <a:buNone/>
              <a:defRPr sz="1400"/>
            </a:lvl2pPr>
            <a:lvl3pPr marL="1042873" indent="0">
              <a:buNone/>
              <a:defRPr sz="1100"/>
            </a:lvl3pPr>
            <a:lvl4pPr marL="1564310" indent="0">
              <a:buNone/>
              <a:defRPr sz="1000"/>
            </a:lvl4pPr>
            <a:lvl5pPr marL="2085746" indent="0">
              <a:buNone/>
              <a:defRPr sz="1000"/>
            </a:lvl5pPr>
            <a:lvl6pPr marL="2607183" indent="0">
              <a:buNone/>
              <a:defRPr sz="1000"/>
            </a:lvl6pPr>
            <a:lvl7pPr marL="3128620" indent="0">
              <a:buNone/>
              <a:defRPr sz="1000"/>
            </a:lvl7pPr>
            <a:lvl8pPr marL="3650056" indent="0">
              <a:buNone/>
              <a:defRPr sz="1000"/>
            </a:lvl8pPr>
            <a:lvl9pPr marL="417149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EB38D1-F469-419F-B131-B47D962B20D5}" type="datetime1">
              <a:rPr lang="en-US" altLang="zh-CN" smtClean="0">
                <a:solidFill>
                  <a:prstClr val="black">
                    <a:tint val="75000"/>
                  </a:prstClr>
                </a:solidFill>
              </a:rPr>
              <a:t>10/31/2016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85F7D36-AE44-482F-9132-05D3FA953D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703322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7BC9348-1779-4EEF-B63E-1EF4C21330FC}" type="datetime1">
              <a:rPr lang="en-US" altLang="zh-CN" smtClean="0">
                <a:solidFill>
                  <a:prstClr val="black">
                    <a:tint val="75000"/>
                  </a:prstClr>
                </a:solidFill>
              </a:rPr>
              <a:t>10/31/2016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85F7D36-AE44-482F-9132-05D3FA953D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434313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49262" y="302865"/>
            <a:ext cx="2404944" cy="645293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34432" y="302865"/>
            <a:ext cx="7036687" cy="645293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D306142-EA32-4B86-8D20-9AF170B13F3C}" type="datetime1">
              <a:rPr lang="en-US" altLang="zh-CN" smtClean="0">
                <a:solidFill>
                  <a:prstClr val="black">
                    <a:tint val="75000"/>
                  </a:prstClr>
                </a:solidFill>
              </a:rPr>
              <a:t>10/31/2016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85F7D36-AE44-482F-9132-05D3FA953D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55010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534432" y="1764670"/>
            <a:ext cx="4720815" cy="4991131"/>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5433391" y="1764670"/>
            <a:ext cx="4720815" cy="4991131"/>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534988" y="7010400"/>
            <a:ext cx="2493962" cy="401638"/>
          </a:xfrm>
          <a:prstGeom prst="rect">
            <a:avLst/>
          </a:prstGeom>
        </p:spPr>
        <p:txBody>
          <a:bodyPr vert="horz" wrap="square" lIns="91394" tIns="45698" rIns="91394" bIns="45698" numCol="1" anchor="t" anchorCtr="0" compatLnSpc="1">
            <a:prstTxWarp prst="textNoShape">
              <a:avLst/>
            </a:prstTxWarp>
          </a:bodyPr>
          <a:lstStyle>
            <a:lvl1pPr>
              <a:defRPr smtClean="0">
                <a:latin typeface="Calibri" pitchFamily="34" charset="0"/>
              </a:defRPr>
            </a:lvl1pPr>
          </a:lstStyle>
          <a:p>
            <a:pPr>
              <a:defRPr/>
            </a:pPr>
            <a:fld id="{092CDC41-B913-4AB7-86C8-E7126043C0B7}" type="datetime1">
              <a:rPr lang="en-US" altLang="zh-CN" smtClean="0"/>
              <a:t>10/31/2016</a:t>
            </a:fld>
            <a:endParaRPr lang="en-US"/>
          </a:p>
        </p:txBody>
      </p:sp>
      <p:sp>
        <p:nvSpPr>
          <p:cNvPr id="6" name="Footer Placeholder 5"/>
          <p:cNvSpPr>
            <a:spLocks noGrp="1"/>
          </p:cNvSpPr>
          <p:nvPr>
            <p:ph type="ftr" sz="quarter" idx="11"/>
          </p:nvPr>
        </p:nvSpPr>
        <p:spPr>
          <a:xfrm>
            <a:off x="3651250" y="7010400"/>
            <a:ext cx="3386138" cy="401638"/>
          </a:xfrm>
          <a:prstGeom prst="rect">
            <a:avLst/>
          </a:prstGeom>
        </p:spPr>
        <p:txBody>
          <a:bodyPr vert="horz" wrap="square" lIns="91394" tIns="45698" rIns="91394" bIns="45698" numCol="1" anchor="t" anchorCtr="0" compatLnSpc="1">
            <a:prstTxWarp prst="textNoShape">
              <a:avLst/>
            </a:prstTxWarp>
          </a:bodyPr>
          <a:lstStyle>
            <a:lvl1pPr>
              <a:defRPr smtClean="0">
                <a:latin typeface="Calibri" pitchFamily="34" charset="0"/>
              </a:defRPr>
            </a:lvl1pPr>
          </a:lstStyle>
          <a:p>
            <a:pPr>
              <a:defRPr/>
            </a:pPr>
            <a:endParaRPr lang="en-US"/>
          </a:p>
        </p:txBody>
      </p:sp>
      <p:sp>
        <p:nvSpPr>
          <p:cNvPr id="7" name="Slide Number Placeholder 6"/>
          <p:cNvSpPr>
            <a:spLocks noGrp="1"/>
          </p:cNvSpPr>
          <p:nvPr>
            <p:ph type="sldNum" sz="quarter" idx="12"/>
          </p:nvPr>
        </p:nvSpPr>
        <p:spPr>
          <a:xfrm>
            <a:off x="7659688" y="7010400"/>
            <a:ext cx="2493962" cy="401638"/>
          </a:xfrm>
          <a:prstGeom prst="rect">
            <a:avLst/>
          </a:prstGeom>
        </p:spPr>
        <p:txBody>
          <a:bodyPr vert="horz" wrap="square" lIns="91394" tIns="45698" rIns="91394" bIns="45698" numCol="1" anchor="t" anchorCtr="0" compatLnSpc="1">
            <a:prstTxWarp prst="textNoShape">
              <a:avLst/>
            </a:prstTxWarp>
          </a:bodyPr>
          <a:lstStyle>
            <a:lvl1pPr>
              <a:defRPr>
                <a:latin typeface="Calibri" panose="020F0502020204030204" pitchFamily="34" charset="0"/>
              </a:defRPr>
            </a:lvl1pPr>
          </a:lstStyle>
          <a:p>
            <a:fld id="{DDA3CCBE-628A-4D33-A258-EC2207F0F18F}" type="slidenum">
              <a:rPr lang="en-US" altLang="en-US"/>
              <a:pPr/>
              <a:t>‹#›</a:t>
            </a:fld>
            <a:endParaRPr lang="en-US" altLang="en-US"/>
          </a:p>
        </p:txBody>
      </p:sp>
    </p:spTree>
    <p:extLst>
      <p:ext uri="{BB962C8B-B14F-4D97-AF65-F5344CB8AC3E}">
        <p14:creationId xmlns:p14="http://schemas.microsoft.com/office/powerpoint/2010/main" val="644616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534432" y="1692892"/>
            <a:ext cx="4722671" cy="705515"/>
          </a:xfrm>
        </p:spPr>
        <p:txBody>
          <a:bodyPr anchor="b"/>
          <a:lstStyle>
            <a:lvl1pPr marL="0" indent="0">
              <a:buNone/>
              <a:defRPr sz="2700" b="1"/>
            </a:lvl1pPr>
            <a:lvl2pPr marL="521180" indent="0">
              <a:buNone/>
              <a:defRPr sz="2300" b="1"/>
            </a:lvl2pPr>
            <a:lvl3pPr marL="1042358" indent="0">
              <a:buNone/>
              <a:defRPr sz="2100" b="1"/>
            </a:lvl3pPr>
            <a:lvl4pPr marL="1563535" indent="0">
              <a:buNone/>
              <a:defRPr sz="1800" b="1"/>
            </a:lvl4pPr>
            <a:lvl5pPr marL="2084715" indent="0">
              <a:buNone/>
              <a:defRPr sz="1800" b="1"/>
            </a:lvl5pPr>
            <a:lvl6pPr marL="2605893" indent="0">
              <a:buNone/>
              <a:defRPr sz="1800" b="1"/>
            </a:lvl6pPr>
            <a:lvl7pPr marL="3127073" indent="0">
              <a:buNone/>
              <a:defRPr sz="1800" b="1"/>
            </a:lvl7pPr>
            <a:lvl8pPr marL="3648251" indent="0">
              <a:buNone/>
              <a:defRPr sz="1800" b="1"/>
            </a:lvl8pPr>
            <a:lvl9pPr marL="4169431" indent="0">
              <a:buNone/>
              <a:defRPr sz="1800" b="1"/>
            </a:lvl9pPr>
          </a:lstStyle>
          <a:p>
            <a:pPr lvl="0"/>
            <a:r>
              <a:rPr lang="en-GB" smtClean="0"/>
              <a:t>Click to edit Master text styles</a:t>
            </a:r>
          </a:p>
        </p:txBody>
      </p:sp>
      <p:sp>
        <p:nvSpPr>
          <p:cNvPr id="4" name="Content Placeholder 3"/>
          <p:cNvSpPr>
            <a:spLocks noGrp="1"/>
          </p:cNvSpPr>
          <p:nvPr>
            <p:ph sz="half" idx="2"/>
          </p:nvPr>
        </p:nvSpPr>
        <p:spPr>
          <a:xfrm>
            <a:off x="534432" y="2398408"/>
            <a:ext cx="4722671" cy="4357393"/>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5429680" y="1692892"/>
            <a:ext cx="4724526" cy="705515"/>
          </a:xfrm>
        </p:spPr>
        <p:txBody>
          <a:bodyPr anchor="b"/>
          <a:lstStyle>
            <a:lvl1pPr marL="0" indent="0">
              <a:buNone/>
              <a:defRPr sz="2700" b="1"/>
            </a:lvl1pPr>
            <a:lvl2pPr marL="521180" indent="0">
              <a:buNone/>
              <a:defRPr sz="2300" b="1"/>
            </a:lvl2pPr>
            <a:lvl3pPr marL="1042358" indent="0">
              <a:buNone/>
              <a:defRPr sz="2100" b="1"/>
            </a:lvl3pPr>
            <a:lvl4pPr marL="1563535" indent="0">
              <a:buNone/>
              <a:defRPr sz="1800" b="1"/>
            </a:lvl4pPr>
            <a:lvl5pPr marL="2084715" indent="0">
              <a:buNone/>
              <a:defRPr sz="1800" b="1"/>
            </a:lvl5pPr>
            <a:lvl6pPr marL="2605893" indent="0">
              <a:buNone/>
              <a:defRPr sz="1800" b="1"/>
            </a:lvl6pPr>
            <a:lvl7pPr marL="3127073" indent="0">
              <a:buNone/>
              <a:defRPr sz="1800" b="1"/>
            </a:lvl7pPr>
            <a:lvl8pPr marL="3648251" indent="0">
              <a:buNone/>
              <a:defRPr sz="1800" b="1"/>
            </a:lvl8pPr>
            <a:lvl9pPr marL="4169431" indent="0">
              <a:buNone/>
              <a:defRPr sz="1800" b="1"/>
            </a:lvl9pPr>
          </a:lstStyle>
          <a:p>
            <a:pPr lvl="0"/>
            <a:r>
              <a:rPr lang="en-GB" smtClean="0"/>
              <a:t>Click to edit Master text styles</a:t>
            </a:r>
          </a:p>
        </p:txBody>
      </p:sp>
      <p:sp>
        <p:nvSpPr>
          <p:cNvPr id="6" name="Content Placeholder 5"/>
          <p:cNvSpPr>
            <a:spLocks noGrp="1"/>
          </p:cNvSpPr>
          <p:nvPr>
            <p:ph sz="quarter" idx="4"/>
          </p:nvPr>
        </p:nvSpPr>
        <p:spPr>
          <a:xfrm>
            <a:off x="5429680" y="2398408"/>
            <a:ext cx="4724526" cy="4357393"/>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534988" y="7010400"/>
            <a:ext cx="2493962" cy="401638"/>
          </a:xfrm>
          <a:prstGeom prst="rect">
            <a:avLst/>
          </a:prstGeom>
        </p:spPr>
        <p:txBody>
          <a:bodyPr vert="horz" wrap="square" lIns="91394" tIns="45698" rIns="91394" bIns="45698" numCol="1" anchor="t" anchorCtr="0" compatLnSpc="1">
            <a:prstTxWarp prst="textNoShape">
              <a:avLst/>
            </a:prstTxWarp>
          </a:bodyPr>
          <a:lstStyle>
            <a:lvl1pPr>
              <a:defRPr smtClean="0">
                <a:latin typeface="Calibri" pitchFamily="34" charset="0"/>
              </a:defRPr>
            </a:lvl1pPr>
          </a:lstStyle>
          <a:p>
            <a:pPr>
              <a:defRPr/>
            </a:pPr>
            <a:fld id="{FFDFEC1B-5E92-4EFC-A407-A315C11791A7}" type="datetime1">
              <a:rPr lang="en-US" altLang="zh-CN" smtClean="0"/>
              <a:t>10/31/2016</a:t>
            </a:fld>
            <a:endParaRPr lang="en-US"/>
          </a:p>
        </p:txBody>
      </p:sp>
      <p:sp>
        <p:nvSpPr>
          <p:cNvPr id="8" name="Footer Placeholder 7"/>
          <p:cNvSpPr>
            <a:spLocks noGrp="1"/>
          </p:cNvSpPr>
          <p:nvPr>
            <p:ph type="ftr" sz="quarter" idx="11"/>
          </p:nvPr>
        </p:nvSpPr>
        <p:spPr>
          <a:xfrm>
            <a:off x="3651250" y="7010400"/>
            <a:ext cx="3386138" cy="401638"/>
          </a:xfrm>
          <a:prstGeom prst="rect">
            <a:avLst/>
          </a:prstGeom>
        </p:spPr>
        <p:txBody>
          <a:bodyPr vert="horz" wrap="square" lIns="91394" tIns="45698" rIns="91394" bIns="45698" numCol="1" anchor="t" anchorCtr="0" compatLnSpc="1">
            <a:prstTxWarp prst="textNoShape">
              <a:avLst/>
            </a:prstTxWarp>
          </a:bodyPr>
          <a:lstStyle>
            <a:lvl1pPr>
              <a:defRPr smtClean="0">
                <a:latin typeface="Calibri" pitchFamily="34" charset="0"/>
              </a:defRPr>
            </a:lvl1pPr>
          </a:lstStyle>
          <a:p>
            <a:pPr>
              <a:defRPr/>
            </a:pPr>
            <a:endParaRPr lang="en-US"/>
          </a:p>
        </p:txBody>
      </p:sp>
      <p:sp>
        <p:nvSpPr>
          <p:cNvPr id="9" name="Slide Number Placeholder 8"/>
          <p:cNvSpPr>
            <a:spLocks noGrp="1"/>
          </p:cNvSpPr>
          <p:nvPr>
            <p:ph type="sldNum" sz="quarter" idx="12"/>
          </p:nvPr>
        </p:nvSpPr>
        <p:spPr>
          <a:xfrm>
            <a:off x="7659688" y="7010400"/>
            <a:ext cx="2493962" cy="401638"/>
          </a:xfrm>
          <a:prstGeom prst="rect">
            <a:avLst/>
          </a:prstGeom>
        </p:spPr>
        <p:txBody>
          <a:bodyPr vert="horz" wrap="square" lIns="91394" tIns="45698" rIns="91394" bIns="45698" numCol="1" anchor="t" anchorCtr="0" compatLnSpc="1">
            <a:prstTxWarp prst="textNoShape">
              <a:avLst/>
            </a:prstTxWarp>
          </a:bodyPr>
          <a:lstStyle>
            <a:lvl1pPr>
              <a:defRPr>
                <a:latin typeface="Calibri" panose="020F0502020204030204" pitchFamily="34" charset="0"/>
              </a:defRPr>
            </a:lvl1pPr>
          </a:lstStyle>
          <a:p>
            <a:fld id="{E71FA2CA-F66F-49EA-BE94-02EE8FFA33FD}" type="slidenum">
              <a:rPr lang="en-US" altLang="en-US"/>
              <a:pPr/>
              <a:t>‹#›</a:t>
            </a:fld>
            <a:endParaRPr lang="en-US" altLang="en-US"/>
          </a:p>
        </p:txBody>
      </p:sp>
    </p:spTree>
    <p:extLst>
      <p:ext uri="{BB962C8B-B14F-4D97-AF65-F5344CB8AC3E}">
        <p14:creationId xmlns:p14="http://schemas.microsoft.com/office/powerpoint/2010/main" val="1211359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534988" y="7010400"/>
            <a:ext cx="2493962" cy="401638"/>
          </a:xfrm>
          <a:prstGeom prst="rect">
            <a:avLst/>
          </a:prstGeom>
        </p:spPr>
        <p:txBody>
          <a:bodyPr vert="horz" wrap="square" lIns="91394" tIns="45698" rIns="91394" bIns="45698" numCol="1" anchor="t" anchorCtr="0" compatLnSpc="1">
            <a:prstTxWarp prst="textNoShape">
              <a:avLst/>
            </a:prstTxWarp>
          </a:bodyPr>
          <a:lstStyle>
            <a:lvl1pPr>
              <a:defRPr smtClean="0">
                <a:latin typeface="Calibri" pitchFamily="34" charset="0"/>
              </a:defRPr>
            </a:lvl1pPr>
          </a:lstStyle>
          <a:p>
            <a:pPr>
              <a:defRPr/>
            </a:pPr>
            <a:fld id="{B6CBFE14-B1A3-4A24-8706-22A6A2FA79CF}" type="datetime1">
              <a:rPr lang="en-US" altLang="zh-CN" smtClean="0"/>
              <a:t>10/31/2016</a:t>
            </a:fld>
            <a:endParaRPr lang="en-US"/>
          </a:p>
        </p:txBody>
      </p:sp>
      <p:sp>
        <p:nvSpPr>
          <p:cNvPr id="4" name="Footer Placeholder 3"/>
          <p:cNvSpPr>
            <a:spLocks noGrp="1"/>
          </p:cNvSpPr>
          <p:nvPr>
            <p:ph type="ftr" sz="quarter" idx="11"/>
          </p:nvPr>
        </p:nvSpPr>
        <p:spPr>
          <a:xfrm>
            <a:off x="3651250" y="7010400"/>
            <a:ext cx="3386138" cy="401638"/>
          </a:xfrm>
          <a:prstGeom prst="rect">
            <a:avLst/>
          </a:prstGeom>
        </p:spPr>
        <p:txBody>
          <a:bodyPr vert="horz" wrap="square" lIns="91394" tIns="45698" rIns="91394" bIns="45698" numCol="1" anchor="t" anchorCtr="0" compatLnSpc="1">
            <a:prstTxWarp prst="textNoShape">
              <a:avLst/>
            </a:prstTxWarp>
          </a:bodyPr>
          <a:lstStyle>
            <a:lvl1pPr>
              <a:defRPr smtClean="0">
                <a:latin typeface="Calibri" pitchFamily="34" charset="0"/>
              </a:defRPr>
            </a:lvl1pPr>
          </a:lstStyle>
          <a:p>
            <a:pPr>
              <a:defRPr/>
            </a:pPr>
            <a:endParaRPr lang="en-US"/>
          </a:p>
        </p:txBody>
      </p:sp>
      <p:sp>
        <p:nvSpPr>
          <p:cNvPr id="5" name="Slide Number Placeholder 4"/>
          <p:cNvSpPr>
            <a:spLocks noGrp="1"/>
          </p:cNvSpPr>
          <p:nvPr>
            <p:ph type="sldNum" sz="quarter" idx="12"/>
          </p:nvPr>
        </p:nvSpPr>
        <p:spPr>
          <a:xfrm>
            <a:off x="7659688" y="7010400"/>
            <a:ext cx="2493962" cy="401638"/>
          </a:xfrm>
          <a:prstGeom prst="rect">
            <a:avLst/>
          </a:prstGeom>
        </p:spPr>
        <p:txBody>
          <a:bodyPr vert="horz" wrap="square" lIns="91394" tIns="45698" rIns="91394" bIns="45698" numCol="1" anchor="t" anchorCtr="0" compatLnSpc="1">
            <a:prstTxWarp prst="textNoShape">
              <a:avLst/>
            </a:prstTxWarp>
          </a:bodyPr>
          <a:lstStyle>
            <a:lvl1pPr>
              <a:defRPr>
                <a:latin typeface="Calibri" panose="020F0502020204030204" pitchFamily="34" charset="0"/>
              </a:defRPr>
            </a:lvl1pPr>
          </a:lstStyle>
          <a:p>
            <a:fld id="{F6EA41B2-806F-416B-ADA2-85FBBDA52BCB}" type="slidenum">
              <a:rPr lang="en-US" altLang="en-US"/>
              <a:pPr/>
              <a:t>‹#›</a:t>
            </a:fld>
            <a:endParaRPr lang="en-US" altLang="en-US"/>
          </a:p>
        </p:txBody>
      </p:sp>
    </p:spTree>
    <p:extLst>
      <p:ext uri="{BB962C8B-B14F-4D97-AF65-F5344CB8AC3E}">
        <p14:creationId xmlns:p14="http://schemas.microsoft.com/office/powerpoint/2010/main" val="1668486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34988" y="7010400"/>
            <a:ext cx="2493962" cy="401638"/>
          </a:xfrm>
          <a:prstGeom prst="rect">
            <a:avLst/>
          </a:prstGeom>
        </p:spPr>
        <p:txBody>
          <a:bodyPr vert="horz" wrap="square" lIns="91394" tIns="45698" rIns="91394" bIns="45698" numCol="1" anchor="t" anchorCtr="0" compatLnSpc="1">
            <a:prstTxWarp prst="textNoShape">
              <a:avLst/>
            </a:prstTxWarp>
          </a:bodyPr>
          <a:lstStyle>
            <a:lvl1pPr>
              <a:defRPr smtClean="0">
                <a:latin typeface="Calibri" pitchFamily="34" charset="0"/>
              </a:defRPr>
            </a:lvl1pPr>
          </a:lstStyle>
          <a:p>
            <a:pPr>
              <a:defRPr/>
            </a:pPr>
            <a:fld id="{E32941B0-799A-40BF-9372-5B9745E47642}" type="datetime1">
              <a:rPr lang="en-US" altLang="zh-CN" smtClean="0"/>
              <a:t>10/31/2016</a:t>
            </a:fld>
            <a:endParaRPr lang="en-US"/>
          </a:p>
        </p:txBody>
      </p:sp>
      <p:sp>
        <p:nvSpPr>
          <p:cNvPr id="3" name="Footer Placeholder 2"/>
          <p:cNvSpPr>
            <a:spLocks noGrp="1"/>
          </p:cNvSpPr>
          <p:nvPr>
            <p:ph type="ftr" sz="quarter" idx="11"/>
          </p:nvPr>
        </p:nvSpPr>
        <p:spPr>
          <a:xfrm>
            <a:off x="3651250" y="7010400"/>
            <a:ext cx="3386138" cy="401638"/>
          </a:xfrm>
          <a:prstGeom prst="rect">
            <a:avLst/>
          </a:prstGeom>
        </p:spPr>
        <p:txBody>
          <a:bodyPr vert="horz" wrap="square" lIns="91394" tIns="45698" rIns="91394" bIns="45698" numCol="1" anchor="t" anchorCtr="0" compatLnSpc="1">
            <a:prstTxWarp prst="textNoShape">
              <a:avLst/>
            </a:prstTxWarp>
          </a:bodyPr>
          <a:lstStyle>
            <a:lvl1pPr>
              <a:defRPr smtClean="0">
                <a:latin typeface="Calibri" pitchFamily="34" charset="0"/>
              </a:defRPr>
            </a:lvl1pPr>
          </a:lstStyle>
          <a:p>
            <a:pPr>
              <a:defRPr/>
            </a:pPr>
            <a:endParaRPr lang="en-US"/>
          </a:p>
        </p:txBody>
      </p:sp>
      <p:sp>
        <p:nvSpPr>
          <p:cNvPr id="4" name="Slide Number Placeholder 3"/>
          <p:cNvSpPr>
            <a:spLocks noGrp="1"/>
          </p:cNvSpPr>
          <p:nvPr>
            <p:ph type="sldNum" sz="quarter" idx="12"/>
          </p:nvPr>
        </p:nvSpPr>
        <p:spPr>
          <a:xfrm>
            <a:off x="7659688" y="7010400"/>
            <a:ext cx="2493962" cy="401638"/>
          </a:xfrm>
          <a:prstGeom prst="rect">
            <a:avLst/>
          </a:prstGeom>
        </p:spPr>
        <p:txBody>
          <a:bodyPr vert="horz" wrap="square" lIns="91394" tIns="45698" rIns="91394" bIns="45698" numCol="1" anchor="t" anchorCtr="0" compatLnSpc="1">
            <a:prstTxWarp prst="textNoShape">
              <a:avLst/>
            </a:prstTxWarp>
          </a:bodyPr>
          <a:lstStyle>
            <a:lvl1pPr>
              <a:defRPr>
                <a:latin typeface="Calibri" panose="020F0502020204030204" pitchFamily="34" charset="0"/>
              </a:defRPr>
            </a:lvl1pPr>
          </a:lstStyle>
          <a:p>
            <a:fld id="{0D8F390A-51D9-4B6A-8E0D-F11E48D96B87}" type="slidenum">
              <a:rPr lang="en-US" altLang="en-US"/>
              <a:pPr/>
              <a:t>‹#›</a:t>
            </a:fld>
            <a:endParaRPr lang="en-US" altLang="en-US"/>
          </a:p>
        </p:txBody>
      </p:sp>
    </p:spTree>
    <p:extLst>
      <p:ext uri="{BB962C8B-B14F-4D97-AF65-F5344CB8AC3E}">
        <p14:creationId xmlns:p14="http://schemas.microsoft.com/office/powerpoint/2010/main" val="2036111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436" y="301113"/>
            <a:ext cx="3516488" cy="1281483"/>
          </a:xfrm>
        </p:spPr>
        <p:txBody>
          <a:bodyPr anchor="b"/>
          <a:lstStyle>
            <a:lvl1pPr algn="l">
              <a:defRPr sz="2300" b="1"/>
            </a:lvl1pPr>
          </a:lstStyle>
          <a:p>
            <a:r>
              <a:rPr lang="en-GB" smtClean="0"/>
              <a:t>Click to edit Master title style</a:t>
            </a:r>
            <a:endParaRPr lang="en-US"/>
          </a:p>
        </p:txBody>
      </p:sp>
      <p:sp>
        <p:nvSpPr>
          <p:cNvPr id="3" name="Content Placeholder 2"/>
          <p:cNvSpPr>
            <a:spLocks noGrp="1"/>
          </p:cNvSpPr>
          <p:nvPr>
            <p:ph idx="1"/>
          </p:nvPr>
        </p:nvSpPr>
        <p:spPr>
          <a:xfrm>
            <a:off x="4178960" y="301118"/>
            <a:ext cx="5975246" cy="6454683"/>
          </a:xfrm>
        </p:spPr>
        <p:txBody>
          <a:bodyPr/>
          <a:lstStyle>
            <a:lvl1pPr>
              <a:defRPr sz="36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534436" y="1582598"/>
            <a:ext cx="3516488" cy="5173200"/>
          </a:xfrm>
        </p:spPr>
        <p:txBody>
          <a:bodyPr/>
          <a:lstStyle>
            <a:lvl1pPr marL="0" indent="0">
              <a:buNone/>
              <a:defRPr sz="1600"/>
            </a:lvl1pPr>
            <a:lvl2pPr marL="521180" indent="0">
              <a:buNone/>
              <a:defRPr sz="1400"/>
            </a:lvl2pPr>
            <a:lvl3pPr marL="1042358" indent="0">
              <a:buNone/>
              <a:defRPr sz="1100"/>
            </a:lvl3pPr>
            <a:lvl4pPr marL="1563535" indent="0">
              <a:buNone/>
              <a:defRPr sz="1000"/>
            </a:lvl4pPr>
            <a:lvl5pPr marL="2084715" indent="0">
              <a:buNone/>
              <a:defRPr sz="1000"/>
            </a:lvl5pPr>
            <a:lvl6pPr marL="2605893" indent="0">
              <a:buNone/>
              <a:defRPr sz="1000"/>
            </a:lvl6pPr>
            <a:lvl7pPr marL="3127073" indent="0">
              <a:buNone/>
              <a:defRPr sz="1000"/>
            </a:lvl7pPr>
            <a:lvl8pPr marL="3648251" indent="0">
              <a:buNone/>
              <a:defRPr sz="1000"/>
            </a:lvl8pPr>
            <a:lvl9pPr marL="4169431" indent="0">
              <a:buNone/>
              <a:defRPr sz="1000"/>
            </a:lvl9pPr>
          </a:lstStyle>
          <a:p>
            <a:pPr lvl="0"/>
            <a:r>
              <a:rPr lang="en-GB" smtClean="0"/>
              <a:t>Click to edit Master text styles</a:t>
            </a:r>
          </a:p>
        </p:txBody>
      </p:sp>
      <p:sp>
        <p:nvSpPr>
          <p:cNvPr id="5" name="Date Placeholder 4"/>
          <p:cNvSpPr>
            <a:spLocks noGrp="1"/>
          </p:cNvSpPr>
          <p:nvPr>
            <p:ph type="dt" sz="half" idx="10"/>
          </p:nvPr>
        </p:nvSpPr>
        <p:spPr>
          <a:xfrm>
            <a:off x="534988" y="7010400"/>
            <a:ext cx="2493962" cy="401638"/>
          </a:xfrm>
          <a:prstGeom prst="rect">
            <a:avLst/>
          </a:prstGeom>
        </p:spPr>
        <p:txBody>
          <a:bodyPr vert="horz" wrap="square" lIns="91394" tIns="45698" rIns="91394" bIns="45698" numCol="1" anchor="t" anchorCtr="0" compatLnSpc="1">
            <a:prstTxWarp prst="textNoShape">
              <a:avLst/>
            </a:prstTxWarp>
          </a:bodyPr>
          <a:lstStyle>
            <a:lvl1pPr>
              <a:defRPr smtClean="0">
                <a:latin typeface="Calibri" pitchFamily="34" charset="0"/>
              </a:defRPr>
            </a:lvl1pPr>
          </a:lstStyle>
          <a:p>
            <a:pPr>
              <a:defRPr/>
            </a:pPr>
            <a:fld id="{65B51E75-977E-4359-9951-98043C8F1C6F}" type="datetime1">
              <a:rPr lang="en-US" altLang="zh-CN" smtClean="0"/>
              <a:t>10/31/2016</a:t>
            </a:fld>
            <a:endParaRPr lang="en-US"/>
          </a:p>
        </p:txBody>
      </p:sp>
      <p:sp>
        <p:nvSpPr>
          <p:cNvPr id="6" name="Footer Placeholder 5"/>
          <p:cNvSpPr>
            <a:spLocks noGrp="1"/>
          </p:cNvSpPr>
          <p:nvPr>
            <p:ph type="ftr" sz="quarter" idx="11"/>
          </p:nvPr>
        </p:nvSpPr>
        <p:spPr>
          <a:xfrm>
            <a:off x="3651250" y="7010400"/>
            <a:ext cx="3386138" cy="401638"/>
          </a:xfrm>
          <a:prstGeom prst="rect">
            <a:avLst/>
          </a:prstGeom>
        </p:spPr>
        <p:txBody>
          <a:bodyPr vert="horz" wrap="square" lIns="91394" tIns="45698" rIns="91394" bIns="45698" numCol="1" anchor="t" anchorCtr="0" compatLnSpc="1">
            <a:prstTxWarp prst="textNoShape">
              <a:avLst/>
            </a:prstTxWarp>
          </a:bodyPr>
          <a:lstStyle>
            <a:lvl1pPr>
              <a:defRPr smtClean="0">
                <a:latin typeface="Calibri" pitchFamily="34" charset="0"/>
              </a:defRPr>
            </a:lvl1pPr>
          </a:lstStyle>
          <a:p>
            <a:pPr>
              <a:defRPr/>
            </a:pPr>
            <a:endParaRPr lang="en-US"/>
          </a:p>
        </p:txBody>
      </p:sp>
      <p:sp>
        <p:nvSpPr>
          <p:cNvPr id="7" name="Slide Number Placeholder 6"/>
          <p:cNvSpPr>
            <a:spLocks noGrp="1"/>
          </p:cNvSpPr>
          <p:nvPr>
            <p:ph type="sldNum" sz="quarter" idx="12"/>
          </p:nvPr>
        </p:nvSpPr>
        <p:spPr>
          <a:xfrm>
            <a:off x="7659688" y="7010400"/>
            <a:ext cx="2493962" cy="401638"/>
          </a:xfrm>
          <a:prstGeom prst="rect">
            <a:avLst/>
          </a:prstGeom>
        </p:spPr>
        <p:txBody>
          <a:bodyPr vert="horz" wrap="square" lIns="91394" tIns="45698" rIns="91394" bIns="45698" numCol="1" anchor="t" anchorCtr="0" compatLnSpc="1">
            <a:prstTxWarp prst="textNoShape">
              <a:avLst/>
            </a:prstTxWarp>
          </a:bodyPr>
          <a:lstStyle>
            <a:lvl1pPr>
              <a:defRPr>
                <a:latin typeface="Calibri" panose="020F0502020204030204" pitchFamily="34" charset="0"/>
              </a:defRPr>
            </a:lvl1pPr>
          </a:lstStyle>
          <a:p>
            <a:fld id="{AC2FA9B6-2998-4544-8B6C-A2355326B7E4}" type="slidenum">
              <a:rPr lang="en-US" altLang="en-US"/>
              <a:pPr/>
              <a:t>‹#›</a:t>
            </a:fld>
            <a:endParaRPr lang="en-US" altLang="en-US"/>
          </a:p>
        </p:txBody>
      </p:sp>
    </p:spTree>
    <p:extLst>
      <p:ext uri="{BB962C8B-B14F-4D97-AF65-F5344CB8AC3E}">
        <p14:creationId xmlns:p14="http://schemas.microsoft.com/office/powerpoint/2010/main" val="3829813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049" y="5293995"/>
            <a:ext cx="6413183" cy="624986"/>
          </a:xfrm>
        </p:spPr>
        <p:txBody>
          <a:bodyPr anchor="b"/>
          <a:lstStyle>
            <a:lvl1pPr algn="l">
              <a:defRPr sz="2300" b="1"/>
            </a:lvl1pPr>
          </a:lstStyle>
          <a:p>
            <a:r>
              <a:rPr lang="en-GB" smtClean="0"/>
              <a:t>Click to edit Master title style</a:t>
            </a:r>
            <a:endParaRPr lang="en-US"/>
          </a:p>
        </p:txBody>
      </p:sp>
      <p:sp>
        <p:nvSpPr>
          <p:cNvPr id="3" name="Picture Placeholder 2"/>
          <p:cNvSpPr>
            <a:spLocks noGrp="1"/>
          </p:cNvSpPr>
          <p:nvPr>
            <p:ph type="pic" idx="1"/>
          </p:nvPr>
        </p:nvSpPr>
        <p:spPr>
          <a:xfrm>
            <a:off x="2095049" y="675755"/>
            <a:ext cx="6413183" cy="4537710"/>
          </a:xfrm>
        </p:spPr>
        <p:txBody>
          <a:bodyPr rtlCol="0">
            <a:normAutofit/>
          </a:bodyPr>
          <a:lstStyle>
            <a:lvl1pPr marL="0" indent="0">
              <a:buNone/>
              <a:defRPr sz="3600"/>
            </a:lvl1pPr>
            <a:lvl2pPr marL="521180" indent="0">
              <a:buNone/>
              <a:defRPr sz="3200"/>
            </a:lvl2pPr>
            <a:lvl3pPr marL="1042358" indent="0">
              <a:buNone/>
              <a:defRPr sz="2700"/>
            </a:lvl3pPr>
            <a:lvl4pPr marL="1563535" indent="0">
              <a:buNone/>
              <a:defRPr sz="2300"/>
            </a:lvl4pPr>
            <a:lvl5pPr marL="2084715" indent="0">
              <a:buNone/>
              <a:defRPr sz="2300"/>
            </a:lvl5pPr>
            <a:lvl6pPr marL="2605893" indent="0">
              <a:buNone/>
              <a:defRPr sz="2300"/>
            </a:lvl6pPr>
            <a:lvl7pPr marL="3127073" indent="0">
              <a:buNone/>
              <a:defRPr sz="2300"/>
            </a:lvl7pPr>
            <a:lvl8pPr marL="3648251" indent="0">
              <a:buNone/>
              <a:defRPr sz="2300"/>
            </a:lvl8pPr>
            <a:lvl9pPr marL="4169431" indent="0">
              <a:buNone/>
              <a:defRPr sz="2300"/>
            </a:lvl9pPr>
          </a:lstStyle>
          <a:p>
            <a:pPr lvl="0"/>
            <a:endParaRPr lang="en-US" noProof="0" dirty="0"/>
          </a:p>
        </p:txBody>
      </p:sp>
      <p:sp>
        <p:nvSpPr>
          <p:cNvPr id="4" name="Text Placeholder 3"/>
          <p:cNvSpPr>
            <a:spLocks noGrp="1"/>
          </p:cNvSpPr>
          <p:nvPr>
            <p:ph type="body" sz="half" idx="2"/>
          </p:nvPr>
        </p:nvSpPr>
        <p:spPr>
          <a:xfrm>
            <a:off x="2095049" y="5918981"/>
            <a:ext cx="6413183" cy="887584"/>
          </a:xfrm>
        </p:spPr>
        <p:txBody>
          <a:bodyPr/>
          <a:lstStyle>
            <a:lvl1pPr marL="0" indent="0">
              <a:buNone/>
              <a:defRPr sz="1600"/>
            </a:lvl1pPr>
            <a:lvl2pPr marL="521180" indent="0">
              <a:buNone/>
              <a:defRPr sz="1400"/>
            </a:lvl2pPr>
            <a:lvl3pPr marL="1042358" indent="0">
              <a:buNone/>
              <a:defRPr sz="1100"/>
            </a:lvl3pPr>
            <a:lvl4pPr marL="1563535" indent="0">
              <a:buNone/>
              <a:defRPr sz="1000"/>
            </a:lvl4pPr>
            <a:lvl5pPr marL="2084715" indent="0">
              <a:buNone/>
              <a:defRPr sz="1000"/>
            </a:lvl5pPr>
            <a:lvl6pPr marL="2605893" indent="0">
              <a:buNone/>
              <a:defRPr sz="1000"/>
            </a:lvl6pPr>
            <a:lvl7pPr marL="3127073" indent="0">
              <a:buNone/>
              <a:defRPr sz="1000"/>
            </a:lvl7pPr>
            <a:lvl8pPr marL="3648251" indent="0">
              <a:buNone/>
              <a:defRPr sz="1000"/>
            </a:lvl8pPr>
            <a:lvl9pPr marL="4169431" indent="0">
              <a:buNone/>
              <a:defRPr sz="1000"/>
            </a:lvl9pPr>
          </a:lstStyle>
          <a:p>
            <a:pPr lvl="0"/>
            <a:r>
              <a:rPr lang="en-GB" smtClean="0"/>
              <a:t>Click to edit Master text styles</a:t>
            </a:r>
          </a:p>
        </p:txBody>
      </p:sp>
      <p:sp>
        <p:nvSpPr>
          <p:cNvPr id="5" name="Date Placeholder 4"/>
          <p:cNvSpPr>
            <a:spLocks noGrp="1"/>
          </p:cNvSpPr>
          <p:nvPr>
            <p:ph type="dt" sz="half" idx="10"/>
          </p:nvPr>
        </p:nvSpPr>
        <p:spPr>
          <a:xfrm>
            <a:off x="534988" y="7010400"/>
            <a:ext cx="2493962" cy="401638"/>
          </a:xfrm>
          <a:prstGeom prst="rect">
            <a:avLst/>
          </a:prstGeom>
        </p:spPr>
        <p:txBody>
          <a:bodyPr vert="horz" wrap="square" lIns="91394" tIns="45698" rIns="91394" bIns="45698" numCol="1" anchor="t" anchorCtr="0" compatLnSpc="1">
            <a:prstTxWarp prst="textNoShape">
              <a:avLst/>
            </a:prstTxWarp>
          </a:bodyPr>
          <a:lstStyle>
            <a:lvl1pPr>
              <a:defRPr smtClean="0">
                <a:latin typeface="Calibri" pitchFamily="34" charset="0"/>
              </a:defRPr>
            </a:lvl1pPr>
          </a:lstStyle>
          <a:p>
            <a:pPr>
              <a:defRPr/>
            </a:pPr>
            <a:fld id="{39C3D5AC-A868-4308-91C5-DA45F7ADC9E6}" type="datetime1">
              <a:rPr lang="en-US" altLang="zh-CN" smtClean="0"/>
              <a:t>10/31/2016</a:t>
            </a:fld>
            <a:endParaRPr lang="en-US"/>
          </a:p>
        </p:txBody>
      </p:sp>
      <p:sp>
        <p:nvSpPr>
          <p:cNvPr id="6" name="Footer Placeholder 5"/>
          <p:cNvSpPr>
            <a:spLocks noGrp="1"/>
          </p:cNvSpPr>
          <p:nvPr>
            <p:ph type="ftr" sz="quarter" idx="11"/>
          </p:nvPr>
        </p:nvSpPr>
        <p:spPr>
          <a:xfrm>
            <a:off x="3651250" y="7010400"/>
            <a:ext cx="3386138" cy="401638"/>
          </a:xfrm>
          <a:prstGeom prst="rect">
            <a:avLst/>
          </a:prstGeom>
        </p:spPr>
        <p:txBody>
          <a:bodyPr vert="horz" wrap="square" lIns="91394" tIns="45698" rIns="91394" bIns="45698" numCol="1" anchor="t" anchorCtr="0" compatLnSpc="1">
            <a:prstTxWarp prst="textNoShape">
              <a:avLst/>
            </a:prstTxWarp>
          </a:bodyPr>
          <a:lstStyle>
            <a:lvl1pPr>
              <a:defRPr smtClean="0">
                <a:latin typeface="Calibri" pitchFamily="34" charset="0"/>
              </a:defRPr>
            </a:lvl1pPr>
          </a:lstStyle>
          <a:p>
            <a:pPr>
              <a:defRPr/>
            </a:pPr>
            <a:endParaRPr lang="en-US"/>
          </a:p>
        </p:txBody>
      </p:sp>
      <p:sp>
        <p:nvSpPr>
          <p:cNvPr id="7" name="Slide Number Placeholder 6"/>
          <p:cNvSpPr>
            <a:spLocks noGrp="1"/>
          </p:cNvSpPr>
          <p:nvPr>
            <p:ph type="sldNum" sz="quarter" idx="12"/>
          </p:nvPr>
        </p:nvSpPr>
        <p:spPr>
          <a:xfrm>
            <a:off x="7659688" y="7010400"/>
            <a:ext cx="2493962" cy="401638"/>
          </a:xfrm>
          <a:prstGeom prst="rect">
            <a:avLst/>
          </a:prstGeom>
        </p:spPr>
        <p:txBody>
          <a:bodyPr vert="horz" wrap="square" lIns="91394" tIns="45698" rIns="91394" bIns="45698" numCol="1" anchor="t" anchorCtr="0" compatLnSpc="1">
            <a:prstTxWarp prst="textNoShape">
              <a:avLst/>
            </a:prstTxWarp>
          </a:bodyPr>
          <a:lstStyle>
            <a:lvl1pPr>
              <a:defRPr>
                <a:latin typeface="Calibri" panose="020F0502020204030204" pitchFamily="34" charset="0"/>
              </a:defRPr>
            </a:lvl1pPr>
          </a:lstStyle>
          <a:p>
            <a:fld id="{FD86602D-D76F-4829-B67F-ED7CDBBA8C7C}" type="slidenum">
              <a:rPr lang="en-US" altLang="en-US"/>
              <a:pPr/>
              <a:t>‹#›</a:t>
            </a:fld>
            <a:endParaRPr lang="en-US" altLang="en-US"/>
          </a:p>
        </p:txBody>
      </p:sp>
    </p:spTree>
    <p:extLst>
      <p:ext uri="{BB962C8B-B14F-4D97-AF65-F5344CB8AC3E}">
        <p14:creationId xmlns:p14="http://schemas.microsoft.com/office/powerpoint/2010/main" val="992193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73066" y="962030"/>
            <a:ext cx="962025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4236" tIns="52117" rIns="104236" bIns="52117" numCol="1" anchor="t" anchorCtr="0" compatLnSpc="1">
            <a:prstTxWarp prst="textNoShape">
              <a:avLst/>
            </a:prstTxWarp>
          </a:bodyPr>
          <a:lstStyle/>
          <a:p>
            <a:pPr lvl="0"/>
            <a:r>
              <a:rPr lang="en-GB" altLang="en-US" smtClean="0"/>
              <a:t>Slide title in Arial</a:t>
            </a:r>
            <a:br>
              <a:rPr lang="en-GB" altLang="en-US" smtClean="0"/>
            </a:br>
            <a:r>
              <a:rPr lang="en-GB" altLang="en-US" smtClean="0"/>
              <a:t>Slide subtitle in Arial</a:t>
            </a:r>
            <a:r>
              <a:rPr lang="en-US" altLang="en-US" smtClean="0"/>
              <a:t/>
            </a:r>
            <a:br>
              <a:rPr lang="en-US" altLang="en-US" smtClean="0"/>
            </a:br>
            <a:endParaRPr lang="en-US" altLang="en-US" smtClean="0"/>
          </a:p>
        </p:txBody>
      </p:sp>
      <p:sp>
        <p:nvSpPr>
          <p:cNvPr id="1027" name="Text Placeholder 2"/>
          <p:cNvSpPr>
            <a:spLocks noGrp="1"/>
          </p:cNvSpPr>
          <p:nvPr>
            <p:ph type="body" idx="1"/>
          </p:nvPr>
        </p:nvSpPr>
        <p:spPr bwMode="auto">
          <a:xfrm>
            <a:off x="315916" y="2125666"/>
            <a:ext cx="9837738" cy="4991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4236" tIns="52117" rIns="104236" bIns="52117" numCol="1" anchor="t" anchorCtr="0" compatLnSpc="1">
            <a:prstTxWarp prst="textNoShape">
              <a:avLst/>
            </a:prstTxWarp>
          </a:bodyPr>
          <a:lstStyle/>
          <a:p>
            <a:pPr lvl="0"/>
            <a:r>
              <a:rPr lang="en-US" altLang="en-US" smtClean="0"/>
              <a:t>Text ranged left, one paragraph space between lines of text in black </a:t>
            </a:r>
          </a:p>
          <a:p>
            <a:pPr lvl="0"/>
            <a:endParaRPr lang="en-US" altLang="en-US" smtClean="0"/>
          </a:p>
          <a:p>
            <a:pPr lvl="0"/>
            <a:r>
              <a:rPr lang="en-US" altLang="en-US" smtClean="0"/>
              <a:t>Text ranged left, one paragraph space between lines of text in black </a:t>
            </a:r>
          </a:p>
          <a:p>
            <a:pPr lvl="0"/>
            <a:endParaRPr lang="en-US" altLang="en-US" smtClean="0"/>
          </a:p>
          <a:p>
            <a:pPr lvl="0"/>
            <a:r>
              <a:rPr lang="en-US" altLang="en-US" smtClean="0"/>
              <a:t>Text ranged left, one paragraph space between lines of text in black </a:t>
            </a:r>
          </a:p>
          <a:p>
            <a:pPr lvl="0"/>
            <a:endParaRPr lang="en-US" altLang="en-US" smtClean="0"/>
          </a:p>
          <a:p>
            <a:pPr lvl="0"/>
            <a:endParaRPr lang="en-US" altLang="en-US" smtClean="0"/>
          </a:p>
          <a:p>
            <a:pPr lvl="0"/>
            <a:r>
              <a:rPr lang="en-US" altLang="en-US" smtClean="0"/>
              <a:t>Text ranged left, one paragraph space between lines of text in black </a:t>
            </a:r>
          </a:p>
          <a:p>
            <a:pPr lvl="0"/>
            <a:endParaRPr lang="en-US" altLang="en-US" smtClean="0"/>
          </a:p>
          <a:p>
            <a:pPr lvl="0"/>
            <a:r>
              <a:rPr lang="en-US" altLang="en-US" smtClean="0"/>
              <a:t>Text ranged left, one paragraph space between lines of text in black </a:t>
            </a:r>
          </a:p>
          <a:p>
            <a:pPr lvl="0"/>
            <a:endParaRPr lang="en-US" altLang="en-US" smtClean="0"/>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Lst>
  <p:hf hdr="0" ftr="0" dt="0"/>
  <p:txStyles>
    <p:titleStyle>
      <a:lvl1pPr algn="l" defTabSz="520442" rtl="0" eaLnBrk="0" fontAlgn="base" hangingPunct="0">
        <a:spcBef>
          <a:spcPts val="100"/>
        </a:spcBef>
        <a:spcAft>
          <a:spcPts val="100"/>
        </a:spcAft>
        <a:defRPr sz="2900" kern="1200">
          <a:solidFill>
            <a:schemeClr val="bg1"/>
          </a:solidFill>
          <a:latin typeface="Arial MT Lt"/>
          <a:ea typeface="ＭＳ Ｐゴシック" charset="0"/>
          <a:cs typeface="Arial MT Lt"/>
        </a:defRPr>
      </a:lvl1pPr>
      <a:lvl2pPr algn="l" defTabSz="520442" rtl="0" eaLnBrk="0" fontAlgn="base" hangingPunct="0">
        <a:spcBef>
          <a:spcPts val="100"/>
        </a:spcBef>
        <a:spcAft>
          <a:spcPts val="100"/>
        </a:spcAft>
        <a:defRPr sz="2900">
          <a:solidFill>
            <a:schemeClr val="bg1"/>
          </a:solidFill>
          <a:latin typeface="Arial MT Lt"/>
          <a:ea typeface="ＭＳ Ｐゴシック" charset="0"/>
          <a:cs typeface="Arial MT Lt"/>
        </a:defRPr>
      </a:lvl2pPr>
      <a:lvl3pPr algn="l" defTabSz="520442" rtl="0" eaLnBrk="0" fontAlgn="base" hangingPunct="0">
        <a:spcBef>
          <a:spcPts val="100"/>
        </a:spcBef>
        <a:spcAft>
          <a:spcPts val="100"/>
        </a:spcAft>
        <a:defRPr sz="2900">
          <a:solidFill>
            <a:schemeClr val="bg1"/>
          </a:solidFill>
          <a:latin typeface="Arial MT Lt"/>
          <a:ea typeface="ＭＳ Ｐゴシック" charset="0"/>
          <a:cs typeface="Arial MT Lt"/>
        </a:defRPr>
      </a:lvl3pPr>
      <a:lvl4pPr algn="l" defTabSz="520442" rtl="0" eaLnBrk="0" fontAlgn="base" hangingPunct="0">
        <a:spcBef>
          <a:spcPts val="100"/>
        </a:spcBef>
        <a:spcAft>
          <a:spcPts val="100"/>
        </a:spcAft>
        <a:defRPr sz="2900">
          <a:solidFill>
            <a:schemeClr val="bg1"/>
          </a:solidFill>
          <a:latin typeface="Arial MT Lt"/>
          <a:ea typeface="ＭＳ Ｐゴシック" charset="0"/>
          <a:cs typeface="Arial MT Lt"/>
        </a:defRPr>
      </a:lvl4pPr>
      <a:lvl5pPr algn="l" defTabSz="520442" rtl="0" eaLnBrk="0" fontAlgn="base" hangingPunct="0">
        <a:spcBef>
          <a:spcPts val="100"/>
        </a:spcBef>
        <a:spcAft>
          <a:spcPts val="100"/>
        </a:spcAft>
        <a:defRPr sz="2900">
          <a:solidFill>
            <a:schemeClr val="bg1"/>
          </a:solidFill>
          <a:latin typeface="Arial MT Lt"/>
          <a:ea typeface="ＭＳ Ｐゴシック" charset="0"/>
          <a:cs typeface="Arial MT Lt"/>
        </a:defRPr>
      </a:lvl5pPr>
      <a:lvl6pPr marL="456972" algn="l" defTabSz="520442" rtl="0" fontAlgn="base">
        <a:spcBef>
          <a:spcPts val="100"/>
        </a:spcBef>
        <a:spcAft>
          <a:spcPts val="100"/>
        </a:spcAft>
        <a:defRPr sz="2900">
          <a:solidFill>
            <a:schemeClr val="bg1"/>
          </a:solidFill>
          <a:latin typeface="Arial MT Lt"/>
          <a:ea typeface="Arial MT Lt"/>
          <a:cs typeface="Arial MT Lt"/>
        </a:defRPr>
      </a:lvl6pPr>
      <a:lvl7pPr marL="913947" algn="l" defTabSz="520442" rtl="0" fontAlgn="base">
        <a:spcBef>
          <a:spcPts val="100"/>
        </a:spcBef>
        <a:spcAft>
          <a:spcPts val="100"/>
        </a:spcAft>
        <a:defRPr sz="2900">
          <a:solidFill>
            <a:schemeClr val="bg1"/>
          </a:solidFill>
          <a:latin typeface="Arial MT Lt"/>
          <a:ea typeface="Arial MT Lt"/>
          <a:cs typeface="Arial MT Lt"/>
        </a:defRPr>
      </a:lvl7pPr>
      <a:lvl8pPr marL="1370922" algn="l" defTabSz="520442" rtl="0" fontAlgn="base">
        <a:spcBef>
          <a:spcPts val="100"/>
        </a:spcBef>
        <a:spcAft>
          <a:spcPts val="100"/>
        </a:spcAft>
        <a:defRPr sz="2900">
          <a:solidFill>
            <a:schemeClr val="bg1"/>
          </a:solidFill>
          <a:latin typeface="Arial MT Lt"/>
          <a:ea typeface="Arial MT Lt"/>
          <a:cs typeface="Arial MT Lt"/>
        </a:defRPr>
      </a:lvl8pPr>
      <a:lvl9pPr marL="1827896" algn="l" defTabSz="520442" rtl="0" fontAlgn="base">
        <a:spcBef>
          <a:spcPts val="100"/>
        </a:spcBef>
        <a:spcAft>
          <a:spcPts val="100"/>
        </a:spcAft>
        <a:defRPr sz="2900">
          <a:solidFill>
            <a:schemeClr val="bg1"/>
          </a:solidFill>
          <a:latin typeface="Arial MT Lt"/>
          <a:ea typeface="Arial MT Lt"/>
          <a:cs typeface="Arial MT Lt"/>
        </a:defRPr>
      </a:lvl9pPr>
    </p:titleStyle>
    <p:bodyStyle>
      <a:lvl1pPr marL="342731" indent="-342731" algn="l" defTabSz="520442" rtl="0" eaLnBrk="0" fontAlgn="base" hangingPunct="0">
        <a:spcBef>
          <a:spcPct val="20000"/>
        </a:spcBef>
        <a:spcAft>
          <a:spcPct val="0"/>
        </a:spcAft>
        <a:buFont typeface="Arial" panose="020B0604020202020204" pitchFamily="34" charset="0"/>
        <a:defRPr sz="3200" kern="1200">
          <a:solidFill>
            <a:schemeClr val="tx1"/>
          </a:solidFill>
          <a:latin typeface="Arial MT Lt"/>
          <a:ea typeface="ＭＳ Ｐゴシック" charset="0"/>
          <a:cs typeface="Arial MT Lt"/>
        </a:defRPr>
      </a:lvl1pPr>
      <a:lvl2pPr marL="845718" indent="-325276" algn="l" defTabSz="520442"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Arial MT Lt"/>
          <a:cs typeface="Arial MT Lt"/>
        </a:defRPr>
      </a:lvl2pPr>
      <a:lvl3pPr marL="1302691" indent="-260222" algn="l" defTabSz="520442"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Arial MT Lt"/>
          <a:cs typeface="Arial MT Lt"/>
        </a:defRPr>
      </a:lvl3pPr>
      <a:lvl4pPr marL="1823136" indent="-260222" algn="l" defTabSz="520442" rtl="0" eaLnBrk="0" fontAlgn="base" hangingPunct="0">
        <a:spcBef>
          <a:spcPct val="20000"/>
        </a:spcBef>
        <a:spcAft>
          <a:spcPct val="0"/>
        </a:spcAft>
        <a:buFont typeface="Arial" panose="020B0604020202020204" pitchFamily="34" charset="0"/>
        <a:buChar char="–"/>
        <a:defRPr sz="2300" kern="1200">
          <a:solidFill>
            <a:schemeClr val="tx1"/>
          </a:solidFill>
          <a:latin typeface="+mn-lt"/>
          <a:ea typeface="Arial MT Lt"/>
          <a:cs typeface="Arial MT Lt"/>
        </a:defRPr>
      </a:lvl4pPr>
      <a:lvl5pPr marL="2345165" indent="-260222" algn="l" defTabSz="520442" rtl="0" eaLnBrk="0" fontAlgn="base" hangingPunct="0">
        <a:spcBef>
          <a:spcPct val="20000"/>
        </a:spcBef>
        <a:spcAft>
          <a:spcPct val="0"/>
        </a:spcAft>
        <a:buFont typeface="Arial" panose="020B0604020202020204" pitchFamily="34" charset="0"/>
        <a:buChar char="»"/>
        <a:defRPr sz="2300" kern="1200">
          <a:solidFill>
            <a:schemeClr val="tx1"/>
          </a:solidFill>
          <a:latin typeface="+mn-lt"/>
          <a:ea typeface="Arial MT Lt"/>
          <a:cs typeface="Arial MT Lt"/>
        </a:defRPr>
      </a:lvl5pPr>
      <a:lvl6pPr marL="2866483" indent="-260588" algn="l" defTabSz="521180" rtl="0" eaLnBrk="1" latinLnBrk="0" hangingPunct="1">
        <a:spcBef>
          <a:spcPct val="20000"/>
        </a:spcBef>
        <a:buFont typeface="Arial"/>
        <a:buChar char="•"/>
        <a:defRPr sz="2300" kern="1200">
          <a:solidFill>
            <a:schemeClr val="tx1"/>
          </a:solidFill>
          <a:latin typeface="+mn-lt"/>
          <a:ea typeface="+mn-ea"/>
          <a:cs typeface="+mn-cs"/>
        </a:defRPr>
      </a:lvl6pPr>
      <a:lvl7pPr marL="3387663" indent="-260588" algn="l" defTabSz="521180" rtl="0" eaLnBrk="1" latinLnBrk="0" hangingPunct="1">
        <a:spcBef>
          <a:spcPct val="20000"/>
        </a:spcBef>
        <a:buFont typeface="Arial"/>
        <a:buChar char="•"/>
        <a:defRPr sz="2300" kern="1200">
          <a:solidFill>
            <a:schemeClr val="tx1"/>
          </a:solidFill>
          <a:latin typeface="+mn-lt"/>
          <a:ea typeface="+mn-ea"/>
          <a:cs typeface="+mn-cs"/>
        </a:defRPr>
      </a:lvl7pPr>
      <a:lvl8pPr marL="3908840" indent="-260588" algn="l" defTabSz="521180" rtl="0" eaLnBrk="1" latinLnBrk="0" hangingPunct="1">
        <a:spcBef>
          <a:spcPct val="20000"/>
        </a:spcBef>
        <a:buFont typeface="Arial"/>
        <a:buChar char="•"/>
        <a:defRPr sz="2300" kern="1200">
          <a:solidFill>
            <a:schemeClr val="tx1"/>
          </a:solidFill>
          <a:latin typeface="+mn-lt"/>
          <a:ea typeface="+mn-ea"/>
          <a:cs typeface="+mn-cs"/>
        </a:defRPr>
      </a:lvl8pPr>
      <a:lvl9pPr marL="4430020" indent="-260588" algn="l" defTabSz="521180" rtl="0" eaLnBrk="1" latinLnBrk="0" hangingPunct="1">
        <a:spcBef>
          <a:spcPct val="20000"/>
        </a:spcBef>
        <a:buFont typeface="Arial"/>
        <a:buChar char="•"/>
        <a:defRPr sz="2300" kern="1200">
          <a:solidFill>
            <a:schemeClr val="tx1"/>
          </a:solidFill>
          <a:latin typeface="+mn-lt"/>
          <a:ea typeface="+mn-ea"/>
          <a:cs typeface="+mn-cs"/>
        </a:defRPr>
      </a:lvl9pPr>
    </p:bodyStyle>
    <p:otherStyle>
      <a:defPPr>
        <a:defRPr lang="en-US"/>
      </a:defPPr>
      <a:lvl1pPr marL="0" algn="l" defTabSz="521180" rtl="0" eaLnBrk="1" latinLnBrk="0" hangingPunct="1">
        <a:defRPr sz="2100" kern="1200">
          <a:solidFill>
            <a:schemeClr val="tx1"/>
          </a:solidFill>
          <a:latin typeface="+mn-lt"/>
          <a:ea typeface="+mn-ea"/>
          <a:cs typeface="+mn-cs"/>
        </a:defRPr>
      </a:lvl1pPr>
      <a:lvl2pPr marL="521180" algn="l" defTabSz="521180" rtl="0" eaLnBrk="1" latinLnBrk="0" hangingPunct="1">
        <a:defRPr sz="2100" kern="1200">
          <a:solidFill>
            <a:schemeClr val="tx1"/>
          </a:solidFill>
          <a:latin typeface="+mn-lt"/>
          <a:ea typeface="+mn-ea"/>
          <a:cs typeface="+mn-cs"/>
        </a:defRPr>
      </a:lvl2pPr>
      <a:lvl3pPr marL="1042358" algn="l" defTabSz="521180" rtl="0" eaLnBrk="1" latinLnBrk="0" hangingPunct="1">
        <a:defRPr sz="2100" kern="1200">
          <a:solidFill>
            <a:schemeClr val="tx1"/>
          </a:solidFill>
          <a:latin typeface="+mn-lt"/>
          <a:ea typeface="+mn-ea"/>
          <a:cs typeface="+mn-cs"/>
        </a:defRPr>
      </a:lvl3pPr>
      <a:lvl4pPr marL="1563535" algn="l" defTabSz="521180" rtl="0" eaLnBrk="1" latinLnBrk="0" hangingPunct="1">
        <a:defRPr sz="2100" kern="1200">
          <a:solidFill>
            <a:schemeClr val="tx1"/>
          </a:solidFill>
          <a:latin typeface="+mn-lt"/>
          <a:ea typeface="+mn-ea"/>
          <a:cs typeface="+mn-cs"/>
        </a:defRPr>
      </a:lvl4pPr>
      <a:lvl5pPr marL="2084715" algn="l" defTabSz="521180" rtl="0" eaLnBrk="1" latinLnBrk="0" hangingPunct="1">
        <a:defRPr sz="2100" kern="1200">
          <a:solidFill>
            <a:schemeClr val="tx1"/>
          </a:solidFill>
          <a:latin typeface="+mn-lt"/>
          <a:ea typeface="+mn-ea"/>
          <a:cs typeface="+mn-cs"/>
        </a:defRPr>
      </a:lvl5pPr>
      <a:lvl6pPr marL="2605893" algn="l" defTabSz="521180" rtl="0" eaLnBrk="1" latinLnBrk="0" hangingPunct="1">
        <a:defRPr sz="2100" kern="1200">
          <a:solidFill>
            <a:schemeClr val="tx1"/>
          </a:solidFill>
          <a:latin typeface="+mn-lt"/>
          <a:ea typeface="+mn-ea"/>
          <a:cs typeface="+mn-cs"/>
        </a:defRPr>
      </a:lvl6pPr>
      <a:lvl7pPr marL="3127073" algn="l" defTabSz="521180" rtl="0" eaLnBrk="1" latinLnBrk="0" hangingPunct="1">
        <a:defRPr sz="2100" kern="1200">
          <a:solidFill>
            <a:schemeClr val="tx1"/>
          </a:solidFill>
          <a:latin typeface="+mn-lt"/>
          <a:ea typeface="+mn-ea"/>
          <a:cs typeface="+mn-cs"/>
        </a:defRPr>
      </a:lvl7pPr>
      <a:lvl8pPr marL="3648251" algn="l" defTabSz="521180" rtl="0" eaLnBrk="1" latinLnBrk="0" hangingPunct="1">
        <a:defRPr sz="2100" kern="1200">
          <a:solidFill>
            <a:schemeClr val="tx1"/>
          </a:solidFill>
          <a:latin typeface="+mn-lt"/>
          <a:ea typeface="+mn-ea"/>
          <a:cs typeface="+mn-cs"/>
        </a:defRPr>
      </a:lvl8pPr>
      <a:lvl9pPr marL="4169431" algn="l" defTabSz="521180"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432" y="302867"/>
            <a:ext cx="9619774" cy="1260475"/>
          </a:xfrm>
          <a:prstGeom prst="rect">
            <a:avLst/>
          </a:prstGeom>
        </p:spPr>
        <p:txBody>
          <a:bodyPr vert="horz" lIns="104261" tIns="52131" rIns="104261" bIns="52131"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534432" y="1764668"/>
            <a:ext cx="9619774" cy="4991131"/>
          </a:xfrm>
          <a:prstGeom prst="rect">
            <a:avLst/>
          </a:prstGeom>
        </p:spPr>
        <p:txBody>
          <a:bodyPr vert="horz" lIns="104261" tIns="52131" rIns="104261" bIns="521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534432" y="7009643"/>
            <a:ext cx="2494016" cy="402652"/>
          </a:xfrm>
          <a:prstGeom prst="rect">
            <a:avLst/>
          </a:prstGeom>
        </p:spPr>
        <p:txBody>
          <a:bodyPr vert="horz" lIns="104261" tIns="52131" rIns="104261" bIns="52131" rtlCol="0" anchor="ctr"/>
          <a:lstStyle>
            <a:lvl1pPr algn="l">
              <a:defRPr sz="1400">
                <a:solidFill>
                  <a:schemeClr val="tx1">
                    <a:tint val="75000"/>
                  </a:schemeClr>
                </a:solidFill>
              </a:defRPr>
            </a:lvl1pPr>
          </a:lstStyle>
          <a:p>
            <a:pPr defTabSz="1042615" fontAlgn="auto">
              <a:spcBef>
                <a:spcPts val="0"/>
              </a:spcBef>
              <a:spcAft>
                <a:spcPts val="0"/>
              </a:spcAft>
            </a:pPr>
            <a:fld id="{5AD1F52E-EE01-41B4-8679-78224F5690AE}" type="datetime1">
              <a:rPr lang="en-US" altLang="zh-CN" smtClean="0">
                <a:solidFill>
                  <a:prstClr val="black">
                    <a:tint val="75000"/>
                  </a:prstClr>
                </a:solidFill>
                <a:latin typeface="Calibri"/>
                <a:ea typeface="+mn-ea"/>
              </a:rPr>
              <a:t>10/31/2016</a:t>
            </a:fld>
            <a:endParaRPr lang="en-GB">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651954" y="7009643"/>
            <a:ext cx="3384735" cy="402652"/>
          </a:xfrm>
          <a:prstGeom prst="rect">
            <a:avLst/>
          </a:prstGeom>
        </p:spPr>
        <p:txBody>
          <a:bodyPr vert="horz" lIns="104261" tIns="52131" rIns="104261" bIns="52131" rtlCol="0" anchor="ctr"/>
          <a:lstStyle>
            <a:lvl1pPr algn="ctr">
              <a:defRPr sz="1400">
                <a:solidFill>
                  <a:schemeClr val="tx1">
                    <a:tint val="75000"/>
                  </a:schemeClr>
                </a:solidFill>
              </a:defRPr>
            </a:lvl1pPr>
          </a:lstStyle>
          <a:p>
            <a:pPr defTabSz="1042615" fontAlgn="auto">
              <a:spcBef>
                <a:spcPts val="0"/>
              </a:spcBef>
              <a:spcAft>
                <a:spcPts val="0"/>
              </a:spcAft>
            </a:pPr>
            <a:endParaRPr lang="en-GB">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7660190" y="7009643"/>
            <a:ext cx="2494016" cy="402652"/>
          </a:xfrm>
          <a:prstGeom prst="rect">
            <a:avLst/>
          </a:prstGeom>
        </p:spPr>
        <p:txBody>
          <a:bodyPr vert="horz" lIns="104261" tIns="52131" rIns="104261" bIns="52131" rtlCol="0" anchor="ctr"/>
          <a:lstStyle>
            <a:lvl1pPr algn="r">
              <a:defRPr sz="1400">
                <a:solidFill>
                  <a:schemeClr val="tx1">
                    <a:tint val="75000"/>
                  </a:schemeClr>
                </a:solidFill>
              </a:defRPr>
            </a:lvl1pPr>
          </a:lstStyle>
          <a:p>
            <a:pPr defTabSz="1042615" fontAlgn="auto">
              <a:spcBef>
                <a:spcPts val="0"/>
              </a:spcBef>
              <a:spcAft>
                <a:spcPts val="0"/>
              </a:spcAft>
            </a:pPr>
            <a:fld id="{985F7D36-AE44-482F-9132-05D3FA953D1D}" type="slidenum">
              <a:rPr lang="en-GB" smtClean="0">
                <a:solidFill>
                  <a:prstClr val="black">
                    <a:tint val="75000"/>
                  </a:prstClr>
                </a:solidFill>
                <a:latin typeface="Calibri"/>
                <a:ea typeface="+mn-ea"/>
              </a:rPr>
              <a:pPr defTabSz="1042615" fontAlgn="auto">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1192215330"/>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hf hdr="0" ftr="0" dt="0"/>
  <p:txStyles>
    <p:titleStyle>
      <a:lvl1pPr algn="ctr" defTabSz="1042615" rtl="0" eaLnBrk="1" latinLnBrk="0" hangingPunct="1">
        <a:spcBef>
          <a:spcPct val="0"/>
        </a:spcBef>
        <a:buNone/>
        <a:defRPr sz="5000" kern="1200">
          <a:solidFill>
            <a:schemeClr val="tx1"/>
          </a:solidFill>
          <a:latin typeface="+mj-lt"/>
          <a:ea typeface="+mj-ea"/>
          <a:cs typeface="+mj-cs"/>
        </a:defRPr>
      </a:lvl1pPr>
    </p:titleStyle>
    <p:bodyStyle>
      <a:lvl1pPr marL="390979" indent="-390979" algn="l" defTabSz="1042615"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847126" indent="-325818" algn="l" defTabSz="1042615" rtl="0" eaLnBrk="1" latinLnBrk="0" hangingPunct="1">
        <a:spcBef>
          <a:spcPct val="20000"/>
        </a:spcBef>
        <a:buFont typeface="Arial" pitchFamily="34" charset="0"/>
        <a:buChar char="–"/>
        <a:defRPr sz="3200" kern="1200">
          <a:solidFill>
            <a:schemeClr val="tx1"/>
          </a:solidFill>
          <a:latin typeface="+mn-lt"/>
          <a:ea typeface="+mn-ea"/>
          <a:cs typeface="+mn-cs"/>
        </a:defRPr>
      </a:lvl2pPr>
      <a:lvl3pPr marL="1303270" indent="-260653" algn="l" defTabSz="1042615"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824576" indent="-260653" algn="l" defTabSz="1042615"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345885" indent="-260653" algn="l" defTabSz="1042615"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867192" indent="-260653" algn="l" defTabSz="1042615"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8500" indent="-260653" algn="l" defTabSz="1042615"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09807" indent="-260653" algn="l" defTabSz="1042615"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1115" indent="-260653" algn="l" defTabSz="1042615"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en-US"/>
      </a:defPPr>
      <a:lvl1pPr marL="0" algn="l" defTabSz="1042615" rtl="0" eaLnBrk="1" latinLnBrk="0" hangingPunct="1">
        <a:defRPr sz="2100" kern="1200">
          <a:solidFill>
            <a:schemeClr val="tx1"/>
          </a:solidFill>
          <a:latin typeface="+mn-lt"/>
          <a:ea typeface="+mn-ea"/>
          <a:cs typeface="+mn-cs"/>
        </a:defRPr>
      </a:lvl1pPr>
      <a:lvl2pPr marL="521309" algn="l" defTabSz="1042615" rtl="0" eaLnBrk="1" latinLnBrk="0" hangingPunct="1">
        <a:defRPr sz="2100" kern="1200">
          <a:solidFill>
            <a:schemeClr val="tx1"/>
          </a:solidFill>
          <a:latin typeface="+mn-lt"/>
          <a:ea typeface="+mn-ea"/>
          <a:cs typeface="+mn-cs"/>
        </a:defRPr>
      </a:lvl2pPr>
      <a:lvl3pPr marL="1042615" algn="l" defTabSz="1042615" rtl="0" eaLnBrk="1" latinLnBrk="0" hangingPunct="1">
        <a:defRPr sz="2100" kern="1200">
          <a:solidFill>
            <a:schemeClr val="tx1"/>
          </a:solidFill>
          <a:latin typeface="+mn-lt"/>
          <a:ea typeface="+mn-ea"/>
          <a:cs typeface="+mn-cs"/>
        </a:defRPr>
      </a:lvl3pPr>
      <a:lvl4pPr marL="1563923" algn="l" defTabSz="1042615" rtl="0" eaLnBrk="1" latinLnBrk="0" hangingPunct="1">
        <a:defRPr sz="2100" kern="1200">
          <a:solidFill>
            <a:schemeClr val="tx1"/>
          </a:solidFill>
          <a:latin typeface="+mn-lt"/>
          <a:ea typeface="+mn-ea"/>
          <a:cs typeface="+mn-cs"/>
        </a:defRPr>
      </a:lvl4pPr>
      <a:lvl5pPr marL="2085231" algn="l" defTabSz="1042615" rtl="0" eaLnBrk="1" latinLnBrk="0" hangingPunct="1">
        <a:defRPr sz="2100" kern="1200">
          <a:solidFill>
            <a:schemeClr val="tx1"/>
          </a:solidFill>
          <a:latin typeface="+mn-lt"/>
          <a:ea typeface="+mn-ea"/>
          <a:cs typeface="+mn-cs"/>
        </a:defRPr>
      </a:lvl5pPr>
      <a:lvl6pPr marL="2606537" algn="l" defTabSz="1042615" rtl="0" eaLnBrk="1" latinLnBrk="0" hangingPunct="1">
        <a:defRPr sz="2100" kern="1200">
          <a:solidFill>
            <a:schemeClr val="tx1"/>
          </a:solidFill>
          <a:latin typeface="+mn-lt"/>
          <a:ea typeface="+mn-ea"/>
          <a:cs typeface="+mn-cs"/>
        </a:defRPr>
      </a:lvl6pPr>
      <a:lvl7pPr marL="3127846" algn="l" defTabSz="1042615" rtl="0" eaLnBrk="1" latinLnBrk="0" hangingPunct="1">
        <a:defRPr sz="2100" kern="1200">
          <a:solidFill>
            <a:schemeClr val="tx1"/>
          </a:solidFill>
          <a:latin typeface="+mn-lt"/>
          <a:ea typeface="+mn-ea"/>
          <a:cs typeface="+mn-cs"/>
        </a:defRPr>
      </a:lvl7pPr>
      <a:lvl8pPr marL="3649154" algn="l" defTabSz="1042615" rtl="0" eaLnBrk="1" latinLnBrk="0" hangingPunct="1">
        <a:defRPr sz="2100" kern="1200">
          <a:solidFill>
            <a:schemeClr val="tx1"/>
          </a:solidFill>
          <a:latin typeface="+mn-lt"/>
          <a:ea typeface="+mn-ea"/>
          <a:cs typeface="+mn-cs"/>
        </a:defRPr>
      </a:lvl8pPr>
      <a:lvl9pPr marL="4170462" algn="l" defTabSz="1042615" rtl="0" eaLnBrk="1" latinLnBrk="0" hangingPunct="1">
        <a:defRPr sz="21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432" y="302865"/>
            <a:ext cx="9619774" cy="1260475"/>
          </a:xfrm>
          <a:prstGeom prst="rect">
            <a:avLst/>
          </a:prstGeom>
        </p:spPr>
        <p:txBody>
          <a:bodyPr vert="horz" lIns="104287" tIns="52144" rIns="104287" bIns="52144"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534432" y="1764666"/>
            <a:ext cx="9619774" cy="4991131"/>
          </a:xfrm>
          <a:prstGeom prst="rect">
            <a:avLst/>
          </a:prstGeom>
        </p:spPr>
        <p:txBody>
          <a:bodyPr vert="horz" lIns="104287" tIns="52144" rIns="104287" bIns="5214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534432" y="7009642"/>
            <a:ext cx="2494016" cy="402652"/>
          </a:xfrm>
          <a:prstGeom prst="rect">
            <a:avLst/>
          </a:prstGeom>
        </p:spPr>
        <p:txBody>
          <a:bodyPr vert="horz" lIns="104287" tIns="52144" rIns="104287" bIns="52144" rtlCol="0" anchor="ctr"/>
          <a:lstStyle>
            <a:lvl1pPr algn="l">
              <a:defRPr sz="1400">
                <a:solidFill>
                  <a:schemeClr val="tx1">
                    <a:tint val="75000"/>
                  </a:schemeClr>
                </a:solidFill>
              </a:defRPr>
            </a:lvl1pPr>
          </a:lstStyle>
          <a:p>
            <a:pPr defTabSz="1042873" fontAlgn="auto">
              <a:spcBef>
                <a:spcPts val="0"/>
              </a:spcBef>
              <a:spcAft>
                <a:spcPts val="0"/>
              </a:spcAft>
            </a:pPr>
            <a:fld id="{B17A9710-6894-49F4-8F79-9D26C511CFB0}" type="datetime1">
              <a:rPr lang="en-US" altLang="zh-CN" smtClean="0">
                <a:solidFill>
                  <a:prstClr val="black">
                    <a:tint val="75000"/>
                  </a:prstClr>
                </a:solidFill>
                <a:latin typeface="Calibri"/>
                <a:ea typeface="+mn-ea"/>
              </a:rPr>
              <a:t>10/31/2016</a:t>
            </a:fld>
            <a:endParaRPr lang="en-GB">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651952" y="7009642"/>
            <a:ext cx="3384735" cy="402652"/>
          </a:xfrm>
          <a:prstGeom prst="rect">
            <a:avLst/>
          </a:prstGeom>
        </p:spPr>
        <p:txBody>
          <a:bodyPr vert="horz" lIns="104287" tIns="52144" rIns="104287" bIns="52144" rtlCol="0" anchor="ctr"/>
          <a:lstStyle>
            <a:lvl1pPr algn="ctr">
              <a:defRPr sz="1400">
                <a:solidFill>
                  <a:schemeClr val="tx1">
                    <a:tint val="75000"/>
                  </a:schemeClr>
                </a:solidFill>
              </a:defRPr>
            </a:lvl1pPr>
          </a:lstStyle>
          <a:p>
            <a:pPr defTabSz="1042873" fontAlgn="auto">
              <a:spcBef>
                <a:spcPts val="0"/>
              </a:spcBef>
              <a:spcAft>
                <a:spcPts val="0"/>
              </a:spcAft>
            </a:pPr>
            <a:endParaRPr lang="en-GB">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7660190" y="7009642"/>
            <a:ext cx="2494016" cy="402652"/>
          </a:xfrm>
          <a:prstGeom prst="rect">
            <a:avLst/>
          </a:prstGeom>
        </p:spPr>
        <p:txBody>
          <a:bodyPr vert="horz" lIns="104287" tIns="52144" rIns="104287" bIns="52144" rtlCol="0" anchor="ctr"/>
          <a:lstStyle>
            <a:lvl1pPr algn="r">
              <a:defRPr sz="1400">
                <a:solidFill>
                  <a:schemeClr val="tx1">
                    <a:tint val="75000"/>
                  </a:schemeClr>
                </a:solidFill>
              </a:defRPr>
            </a:lvl1pPr>
          </a:lstStyle>
          <a:p>
            <a:pPr defTabSz="1042873" fontAlgn="auto">
              <a:spcBef>
                <a:spcPts val="0"/>
              </a:spcBef>
              <a:spcAft>
                <a:spcPts val="0"/>
              </a:spcAft>
            </a:pPr>
            <a:fld id="{985F7D36-AE44-482F-9132-05D3FA953D1D}" type="slidenum">
              <a:rPr lang="en-GB" smtClean="0">
                <a:solidFill>
                  <a:prstClr val="black">
                    <a:tint val="75000"/>
                  </a:prstClr>
                </a:solidFill>
                <a:latin typeface="Calibri"/>
                <a:ea typeface="+mn-ea"/>
              </a:rPr>
              <a:pPr defTabSz="1042873" fontAlgn="auto">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1746865951"/>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Lst>
  <p:hf hdr="0" ftr="0" dt="0"/>
  <p:txStyles>
    <p:titleStyle>
      <a:lvl1pPr algn="ctr" defTabSz="1042873" rtl="0" eaLnBrk="1" latinLnBrk="0" hangingPunct="1">
        <a:spcBef>
          <a:spcPct val="0"/>
        </a:spcBef>
        <a:buNone/>
        <a:defRPr sz="5000" kern="1200">
          <a:solidFill>
            <a:schemeClr val="tx1"/>
          </a:solidFill>
          <a:latin typeface="+mj-lt"/>
          <a:ea typeface="+mj-ea"/>
          <a:cs typeface="+mj-cs"/>
        </a:defRPr>
      </a:lvl1pPr>
    </p:titleStyle>
    <p:bodyStyle>
      <a:lvl1pPr marL="391077" indent="-391077" algn="l" defTabSz="1042873"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847334" indent="-325898" algn="l" defTabSz="1042873" rtl="0" eaLnBrk="1" latinLnBrk="0" hangingPunct="1">
        <a:spcBef>
          <a:spcPct val="20000"/>
        </a:spcBef>
        <a:buFont typeface="Arial" pitchFamily="34" charset="0"/>
        <a:buChar char="–"/>
        <a:defRPr sz="3200" kern="1200">
          <a:solidFill>
            <a:schemeClr val="tx1"/>
          </a:solidFill>
          <a:latin typeface="+mn-lt"/>
          <a:ea typeface="+mn-ea"/>
          <a:cs typeface="+mn-cs"/>
        </a:defRPr>
      </a:lvl2pPr>
      <a:lvl3pPr marL="1303592" indent="-260718" algn="l" defTabSz="1042873"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825028" indent="-260718" algn="l" defTabSz="1042873"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346465" indent="-260718" algn="l" defTabSz="1042873"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867901" indent="-260718" algn="l" defTabSz="1042873"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338" indent="-260718" algn="l" defTabSz="1042873"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0775" indent="-260718" algn="l" defTabSz="1042873"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211" indent="-260718" algn="l" defTabSz="1042873"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en-US"/>
      </a:defPPr>
      <a:lvl1pPr marL="0" algn="l" defTabSz="1042873" rtl="0" eaLnBrk="1" latinLnBrk="0" hangingPunct="1">
        <a:defRPr sz="2100" kern="1200">
          <a:solidFill>
            <a:schemeClr val="tx1"/>
          </a:solidFill>
          <a:latin typeface="+mn-lt"/>
          <a:ea typeface="+mn-ea"/>
          <a:cs typeface="+mn-cs"/>
        </a:defRPr>
      </a:lvl1pPr>
      <a:lvl2pPr marL="521437" algn="l" defTabSz="1042873" rtl="0" eaLnBrk="1" latinLnBrk="0" hangingPunct="1">
        <a:defRPr sz="2100" kern="1200">
          <a:solidFill>
            <a:schemeClr val="tx1"/>
          </a:solidFill>
          <a:latin typeface="+mn-lt"/>
          <a:ea typeface="+mn-ea"/>
          <a:cs typeface="+mn-cs"/>
        </a:defRPr>
      </a:lvl2pPr>
      <a:lvl3pPr marL="1042873" algn="l" defTabSz="1042873" rtl="0" eaLnBrk="1" latinLnBrk="0" hangingPunct="1">
        <a:defRPr sz="2100" kern="1200">
          <a:solidFill>
            <a:schemeClr val="tx1"/>
          </a:solidFill>
          <a:latin typeface="+mn-lt"/>
          <a:ea typeface="+mn-ea"/>
          <a:cs typeface="+mn-cs"/>
        </a:defRPr>
      </a:lvl3pPr>
      <a:lvl4pPr marL="1564310" algn="l" defTabSz="1042873" rtl="0" eaLnBrk="1" latinLnBrk="0" hangingPunct="1">
        <a:defRPr sz="2100" kern="1200">
          <a:solidFill>
            <a:schemeClr val="tx1"/>
          </a:solidFill>
          <a:latin typeface="+mn-lt"/>
          <a:ea typeface="+mn-ea"/>
          <a:cs typeface="+mn-cs"/>
        </a:defRPr>
      </a:lvl4pPr>
      <a:lvl5pPr marL="2085746" algn="l" defTabSz="1042873" rtl="0" eaLnBrk="1" latinLnBrk="0" hangingPunct="1">
        <a:defRPr sz="2100" kern="1200">
          <a:solidFill>
            <a:schemeClr val="tx1"/>
          </a:solidFill>
          <a:latin typeface="+mn-lt"/>
          <a:ea typeface="+mn-ea"/>
          <a:cs typeface="+mn-cs"/>
        </a:defRPr>
      </a:lvl5pPr>
      <a:lvl6pPr marL="2607183" algn="l" defTabSz="1042873" rtl="0" eaLnBrk="1" latinLnBrk="0" hangingPunct="1">
        <a:defRPr sz="2100" kern="1200">
          <a:solidFill>
            <a:schemeClr val="tx1"/>
          </a:solidFill>
          <a:latin typeface="+mn-lt"/>
          <a:ea typeface="+mn-ea"/>
          <a:cs typeface="+mn-cs"/>
        </a:defRPr>
      </a:lvl6pPr>
      <a:lvl7pPr marL="3128620" algn="l" defTabSz="1042873" rtl="0" eaLnBrk="1" latinLnBrk="0" hangingPunct="1">
        <a:defRPr sz="2100" kern="1200">
          <a:solidFill>
            <a:schemeClr val="tx1"/>
          </a:solidFill>
          <a:latin typeface="+mn-lt"/>
          <a:ea typeface="+mn-ea"/>
          <a:cs typeface="+mn-cs"/>
        </a:defRPr>
      </a:lvl7pPr>
      <a:lvl8pPr marL="3650056" algn="l" defTabSz="1042873" rtl="0" eaLnBrk="1" latinLnBrk="0" hangingPunct="1">
        <a:defRPr sz="2100" kern="1200">
          <a:solidFill>
            <a:schemeClr val="tx1"/>
          </a:solidFill>
          <a:latin typeface="+mn-lt"/>
          <a:ea typeface="+mn-ea"/>
          <a:cs typeface="+mn-cs"/>
        </a:defRPr>
      </a:lvl8pPr>
      <a:lvl9pPr marL="4171493" algn="l" defTabSz="1042873"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7.wmf"/><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jpe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45.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tags" Target="../tags/tag3.xml"/><Relationship Id="rId7" Type="http://schemas.openxmlformats.org/officeDocument/2006/relationships/oleObject" Target="../embeddings/oleObject1.bin"/><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slideLayout" Target="../slideLayouts/slideLayout12.xml"/><Relationship Id="rId5" Type="http://schemas.openxmlformats.org/officeDocument/2006/relationships/tags" Target="../tags/tag5.xml"/><Relationship Id="rId10" Type="http://schemas.openxmlformats.org/officeDocument/2006/relationships/image" Target="../media/image1.png"/><Relationship Id="rId4" Type="http://schemas.openxmlformats.org/officeDocument/2006/relationships/tags" Target="../tags/tag4.xml"/><Relationship Id="rId9" Type="http://schemas.openxmlformats.org/officeDocument/2006/relationships/image" Target="../media/image54.png"/></Relationships>
</file>

<file path=ppt/slides/_rels/slide46.x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tags" Target="../tags/tag7.xml"/><Relationship Id="rId7" Type="http://schemas.openxmlformats.org/officeDocument/2006/relationships/oleObject" Target="../embeddings/oleObject2.bin"/><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slideLayout" Target="../slideLayouts/slideLayout12.xml"/><Relationship Id="rId5" Type="http://schemas.openxmlformats.org/officeDocument/2006/relationships/tags" Target="../tags/tag9.xml"/><Relationship Id="rId10" Type="http://schemas.openxmlformats.org/officeDocument/2006/relationships/image" Target="../media/image1.png"/><Relationship Id="rId4" Type="http://schemas.openxmlformats.org/officeDocument/2006/relationships/tags" Target="../tags/tag8.xml"/><Relationship Id="rId9" Type="http://schemas.openxmlformats.org/officeDocument/2006/relationships/image" Target="../media/image54.png"/></Relationships>
</file>

<file path=ppt/slides/_rels/slide47.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tags" Target="../tags/tag11.xml"/><Relationship Id="rId7" Type="http://schemas.openxmlformats.org/officeDocument/2006/relationships/oleObject" Target="../embeddings/oleObject3.bin"/><Relationship Id="rId2" Type="http://schemas.openxmlformats.org/officeDocument/2006/relationships/tags" Target="../tags/tag10.xml"/><Relationship Id="rId1" Type="http://schemas.openxmlformats.org/officeDocument/2006/relationships/vmlDrawing" Target="../drawings/vmlDrawing4.vml"/><Relationship Id="rId6" Type="http://schemas.openxmlformats.org/officeDocument/2006/relationships/slideLayout" Target="../slideLayouts/slideLayout12.xml"/><Relationship Id="rId5" Type="http://schemas.openxmlformats.org/officeDocument/2006/relationships/tags" Target="../tags/tag13.xml"/><Relationship Id="rId10" Type="http://schemas.openxmlformats.org/officeDocument/2006/relationships/image" Target="../media/image1.png"/><Relationship Id="rId4" Type="http://schemas.openxmlformats.org/officeDocument/2006/relationships/tags" Target="../tags/tag12.xml"/><Relationship Id="rId9" Type="http://schemas.openxmlformats.org/officeDocument/2006/relationships/image" Target="../media/image54.png"/></Relationships>
</file>

<file path=ppt/slides/_rels/slide48.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tags" Target="../tags/tag15.xml"/><Relationship Id="rId7" Type="http://schemas.openxmlformats.org/officeDocument/2006/relationships/oleObject" Target="../embeddings/oleObject4.bin"/><Relationship Id="rId2" Type="http://schemas.openxmlformats.org/officeDocument/2006/relationships/tags" Target="../tags/tag14.xml"/><Relationship Id="rId1" Type="http://schemas.openxmlformats.org/officeDocument/2006/relationships/vmlDrawing" Target="../drawings/vmlDrawing5.vml"/><Relationship Id="rId6" Type="http://schemas.openxmlformats.org/officeDocument/2006/relationships/slideLayout" Target="../slideLayouts/slideLayout12.xml"/><Relationship Id="rId5" Type="http://schemas.openxmlformats.org/officeDocument/2006/relationships/tags" Target="../tags/tag17.xml"/><Relationship Id="rId10" Type="http://schemas.openxmlformats.org/officeDocument/2006/relationships/image" Target="../media/image1.png"/><Relationship Id="rId4" Type="http://schemas.openxmlformats.org/officeDocument/2006/relationships/tags" Target="../tags/tag16.xml"/><Relationship Id="rId9" Type="http://schemas.openxmlformats.org/officeDocument/2006/relationships/image" Target="../media/image54.png"/></Relationships>
</file>

<file path=ppt/slides/_rels/slide49.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tags" Target="../tags/tag19.xml"/><Relationship Id="rId7" Type="http://schemas.openxmlformats.org/officeDocument/2006/relationships/oleObject" Target="../embeddings/oleObject5.bin"/><Relationship Id="rId2" Type="http://schemas.openxmlformats.org/officeDocument/2006/relationships/tags" Target="../tags/tag18.xml"/><Relationship Id="rId1" Type="http://schemas.openxmlformats.org/officeDocument/2006/relationships/vmlDrawing" Target="../drawings/vmlDrawing6.vml"/><Relationship Id="rId6" Type="http://schemas.openxmlformats.org/officeDocument/2006/relationships/slideLayout" Target="../slideLayouts/slideLayout12.xml"/><Relationship Id="rId5" Type="http://schemas.openxmlformats.org/officeDocument/2006/relationships/tags" Target="../tags/tag21.xml"/><Relationship Id="rId10" Type="http://schemas.openxmlformats.org/officeDocument/2006/relationships/image" Target="../media/image1.png"/><Relationship Id="rId4" Type="http://schemas.openxmlformats.org/officeDocument/2006/relationships/tags" Target="../tags/tag20.xml"/><Relationship Id="rId9"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80751" y="5833949"/>
            <a:ext cx="10180637" cy="1296145"/>
          </a:xfrm>
          <a:prstGeom prst="rect">
            <a:avLst/>
          </a:prstGeom>
          <a:solidFill>
            <a:srgbClr val="18BAE7"/>
          </a:solidFill>
          <a:ln>
            <a:noFill/>
          </a:ln>
          <a:effectLst/>
        </p:spPr>
        <p:style>
          <a:lnRef idx="1">
            <a:schemeClr val="accent1"/>
          </a:lnRef>
          <a:fillRef idx="3">
            <a:schemeClr val="accent1"/>
          </a:fillRef>
          <a:effectRef idx="2">
            <a:schemeClr val="accent1"/>
          </a:effectRef>
          <a:fontRef idx="minor">
            <a:schemeClr val="lt1"/>
          </a:fontRef>
        </p:style>
        <p:txBody>
          <a:bodyPr lIns="91394" tIns="45698" rIns="91394" bIns="45698" anchor="ctr"/>
          <a:lstStyle/>
          <a:p>
            <a:pPr algn="ctr" defTabSz="521180" fontAlgn="auto">
              <a:spcBef>
                <a:spcPts val="0"/>
              </a:spcBef>
              <a:spcAft>
                <a:spcPts val="0"/>
              </a:spcAft>
              <a:defRPr/>
            </a:pPr>
            <a:endParaRPr lang="en-US" dirty="0">
              <a:solidFill>
                <a:srgbClr val="91C849"/>
              </a:solidFill>
            </a:endParaRPr>
          </a:p>
        </p:txBody>
      </p:sp>
      <p:sp>
        <p:nvSpPr>
          <p:cNvPr id="12" name="Title 1"/>
          <p:cNvSpPr txBox="1">
            <a:spLocks/>
          </p:cNvSpPr>
          <p:nvPr/>
        </p:nvSpPr>
        <p:spPr>
          <a:xfrm>
            <a:off x="554524" y="5833954"/>
            <a:ext cx="9759950" cy="1296145"/>
          </a:xfrm>
          <a:prstGeom prst="rect">
            <a:avLst/>
          </a:prstGeom>
        </p:spPr>
        <p:txBody>
          <a:bodyPr lIns="104236" tIns="52117" rIns="104236" bIns="52117"/>
          <a:lstStyle/>
          <a:p>
            <a:pPr algn="ctr">
              <a:spcBef>
                <a:spcPts val="88"/>
              </a:spcBef>
              <a:spcAft>
                <a:spcPts val="88"/>
              </a:spcAft>
            </a:pPr>
            <a:r>
              <a:rPr lang="zh-CN" altLang="en-US" sz="3600" dirty="0">
                <a:solidFill>
                  <a:schemeClr val="bg1"/>
                </a:solidFill>
                <a:latin typeface="隶书" pitchFamily="49" charset="-122"/>
                <a:ea typeface="隶书" pitchFamily="49" charset="-122"/>
              </a:rPr>
              <a:t>工学院</a:t>
            </a:r>
            <a:endParaRPr lang="en-US" altLang="zh-CN" sz="3600" dirty="0">
              <a:solidFill>
                <a:schemeClr val="bg1"/>
              </a:solidFill>
              <a:latin typeface="隶书" pitchFamily="49" charset="-122"/>
              <a:ea typeface="隶书" pitchFamily="49" charset="-122"/>
            </a:endParaRPr>
          </a:p>
          <a:p>
            <a:pPr algn="ctr">
              <a:spcBef>
                <a:spcPts val="88"/>
              </a:spcBef>
              <a:spcAft>
                <a:spcPts val="88"/>
              </a:spcAft>
            </a:pPr>
            <a:r>
              <a:rPr lang="zh-CN" altLang="en-US" sz="3600" dirty="0">
                <a:solidFill>
                  <a:schemeClr val="bg1"/>
                </a:solidFill>
                <a:latin typeface="隶书" pitchFamily="49" charset="-122"/>
                <a:ea typeface="隶书" pitchFamily="49" charset="-122"/>
              </a:rPr>
              <a:t>刘伟</a:t>
            </a:r>
            <a:endParaRPr lang="en-GB" altLang="en-US" sz="3600" dirty="0">
              <a:solidFill>
                <a:schemeClr val="bg1"/>
              </a:solidFill>
              <a:latin typeface="隶书" pitchFamily="49" charset="-122"/>
              <a:ea typeface="隶书" pitchFamily="49" charset="-122"/>
            </a:endParaRPr>
          </a:p>
        </p:txBody>
      </p:sp>
      <p:sp>
        <p:nvSpPr>
          <p:cNvPr id="9" name="Rectangle 8"/>
          <p:cNvSpPr/>
          <p:nvPr/>
        </p:nvSpPr>
        <p:spPr>
          <a:xfrm>
            <a:off x="303765" y="3205361"/>
            <a:ext cx="10134600" cy="2376264"/>
          </a:xfrm>
          <a:prstGeom prst="rect">
            <a:avLst/>
          </a:prstGeom>
          <a:solidFill>
            <a:srgbClr val="18BAE7"/>
          </a:solidFill>
          <a:ln>
            <a:noFill/>
          </a:ln>
          <a:effectLst/>
        </p:spPr>
        <p:style>
          <a:lnRef idx="1">
            <a:schemeClr val="accent1"/>
          </a:lnRef>
          <a:fillRef idx="3">
            <a:schemeClr val="accent1"/>
          </a:fillRef>
          <a:effectRef idx="2">
            <a:schemeClr val="accent1"/>
          </a:effectRef>
          <a:fontRef idx="minor">
            <a:schemeClr val="lt1"/>
          </a:fontRef>
        </p:style>
        <p:txBody>
          <a:bodyPr lIns="91394" tIns="45698" rIns="91394" bIns="45698" anchor="ctr"/>
          <a:lstStyle/>
          <a:p>
            <a:pPr algn="ctr" defTabSz="521180" fontAlgn="auto">
              <a:spcBef>
                <a:spcPts val="0"/>
              </a:spcBef>
              <a:spcAft>
                <a:spcPts val="0"/>
              </a:spcAft>
              <a:defRPr/>
            </a:pPr>
            <a:endParaRPr lang="en-US" dirty="0">
              <a:solidFill>
                <a:srgbClr val="91C849"/>
              </a:solidFill>
            </a:endParaRPr>
          </a:p>
        </p:txBody>
      </p:sp>
      <p:sp>
        <p:nvSpPr>
          <p:cNvPr id="10" name="Title 1"/>
          <p:cNvSpPr txBox="1">
            <a:spLocks/>
          </p:cNvSpPr>
          <p:nvPr/>
        </p:nvSpPr>
        <p:spPr bwMode="auto">
          <a:xfrm>
            <a:off x="300524" y="3133352"/>
            <a:ext cx="10013950" cy="230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4236" tIns="52117" rIns="104236" bIns="52117" numCol="1" rtlCol="0" anchor="t" anchorCtr="0" compatLnSpc="1">
            <a:prstTxWarp prst="textNoShape">
              <a:avLst/>
            </a:prstTxWarp>
            <a:noAutofit/>
          </a:bodyPr>
          <a:lstStyle>
            <a:lvl1pPr algn="l" defTabSz="520700" rtl="0" eaLnBrk="0" fontAlgn="base" hangingPunct="0">
              <a:spcBef>
                <a:spcPts val="100"/>
              </a:spcBef>
              <a:spcAft>
                <a:spcPts val="100"/>
              </a:spcAft>
              <a:defRPr sz="2800" kern="1200">
                <a:solidFill>
                  <a:schemeClr val="bg1"/>
                </a:solidFill>
                <a:latin typeface="Arial MT Lt"/>
                <a:ea typeface="ＭＳ Ｐゴシック" charset="0"/>
                <a:cs typeface="Arial MT Lt"/>
              </a:defRPr>
            </a:lvl1pPr>
            <a:lvl2pPr algn="l" defTabSz="520700" rtl="0" eaLnBrk="0" fontAlgn="base" hangingPunct="0">
              <a:spcBef>
                <a:spcPts val="100"/>
              </a:spcBef>
              <a:spcAft>
                <a:spcPts val="100"/>
              </a:spcAft>
              <a:defRPr sz="2800">
                <a:solidFill>
                  <a:schemeClr val="bg1"/>
                </a:solidFill>
                <a:latin typeface="Arial MT Lt"/>
                <a:ea typeface="ＭＳ Ｐゴシック" charset="0"/>
                <a:cs typeface="Arial MT Lt"/>
              </a:defRPr>
            </a:lvl2pPr>
            <a:lvl3pPr algn="l" defTabSz="520700" rtl="0" eaLnBrk="0" fontAlgn="base" hangingPunct="0">
              <a:spcBef>
                <a:spcPts val="100"/>
              </a:spcBef>
              <a:spcAft>
                <a:spcPts val="100"/>
              </a:spcAft>
              <a:defRPr sz="2800">
                <a:solidFill>
                  <a:schemeClr val="bg1"/>
                </a:solidFill>
                <a:latin typeface="Arial MT Lt"/>
                <a:ea typeface="ＭＳ Ｐゴシック" charset="0"/>
                <a:cs typeface="Arial MT Lt"/>
              </a:defRPr>
            </a:lvl3pPr>
            <a:lvl4pPr algn="l" defTabSz="520700" rtl="0" eaLnBrk="0" fontAlgn="base" hangingPunct="0">
              <a:spcBef>
                <a:spcPts val="100"/>
              </a:spcBef>
              <a:spcAft>
                <a:spcPts val="100"/>
              </a:spcAft>
              <a:defRPr sz="2800">
                <a:solidFill>
                  <a:schemeClr val="bg1"/>
                </a:solidFill>
                <a:latin typeface="Arial MT Lt"/>
                <a:ea typeface="ＭＳ Ｐゴシック" charset="0"/>
                <a:cs typeface="Arial MT Lt"/>
              </a:defRPr>
            </a:lvl4pPr>
            <a:lvl5pPr algn="l" defTabSz="520700" rtl="0" eaLnBrk="0" fontAlgn="base" hangingPunct="0">
              <a:spcBef>
                <a:spcPts val="100"/>
              </a:spcBef>
              <a:spcAft>
                <a:spcPts val="100"/>
              </a:spcAft>
              <a:defRPr sz="2800">
                <a:solidFill>
                  <a:schemeClr val="bg1"/>
                </a:solidFill>
                <a:latin typeface="Arial MT Lt"/>
                <a:ea typeface="ＭＳ Ｐゴシック" charset="0"/>
                <a:cs typeface="Arial MT Lt"/>
              </a:defRPr>
            </a:lvl5pPr>
            <a:lvl6pPr marL="457200" algn="l" defTabSz="520700" rtl="0" fontAlgn="base">
              <a:spcBef>
                <a:spcPts val="100"/>
              </a:spcBef>
              <a:spcAft>
                <a:spcPts val="100"/>
              </a:spcAft>
              <a:defRPr sz="2800">
                <a:solidFill>
                  <a:schemeClr val="bg1"/>
                </a:solidFill>
                <a:latin typeface="Arial MT Lt"/>
                <a:ea typeface="Arial MT Lt"/>
                <a:cs typeface="Arial MT Lt"/>
              </a:defRPr>
            </a:lvl6pPr>
            <a:lvl7pPr marL="914400" algn="l" defTabSz="520700" rtl="0" fontAlgn="base">
              <a:spcBef>
                <a:spcPts val="100"/>
              </a:spcBef>
              <a:spcAft>
                <a:spcPts val="100"/>
              </a:spcAft>
              <a:defRPr sz="2800">
                <a:solidFill>
                  <a:schemeClr val="bg1"/>
                </a:solidFill>
                <a:latin typeface="Arial MT Lt"/>
                <a:ea typeface="Arial MT Lt"/>
                <a:cs typeface="Arial MT Lt"/>
              </a:defRPr>
            </a:lvl7pPr>
            <a:lvl8pPr marL="1371600" algn="l" defTabSz="520700" rtl="0" fontAlgn="base">
              <a:spcBef>
                <a:spcPts val="100"/>
              </a:spcBef>
              <a:spcAft>
                <a:spcPts val="100"/>
              </a:spcAft>
              <a:defRPr sz="2800">
                <a:solidFill>
                  <a:schemeClr val="bg1"/>
                </a:solidFill>
                <a:latin typeface="Arial MT Lt"/>
                <a:ea typeface="Arial MT Lt"/>
                <a:cs typeface="Arial MT Lt"/>
              </a:defRPr>
            </a:lvl8pPr>
            <a:lvl9pPr marL="1828800" algn="l" defTabSz="520700" rtl="0" fontAlgn="base">
              <a:spcBef>
                <a:spcPts val="100"/>
              </a:spcBef>
              <a:spcAft>
                <a:spcPts val="100"/>
              </a:spcAft>
              <a:defRPr sz="2800">
                <a:solidFill>
                  <a:schemeClr val="bg1"/>
                </a:solidFill>
                <a:latin typeface="Arial MT Lt"/>
                <a:ea typeface="Arial MT Lt"/>
                <a:cs typeface="Arial MT Lt"/>
              </a:defRPr>
            </a:lvl9pPr>
          </a:lstStyle>
          <a:p>
            <a:pPr algn="ctr" fontAlgn="auto">
              <a:spcAft>
                <a:spcPts val="0"/>
              </a:spcAft>
              <a:defRPr/>
            </a:pPr>
            <a:r>
              <a:rPr lang="zh-CN" altLang="en-US" sz="7200" dirty="0">
                <a:latin typeface="隶书" pitchFamily="49" charset="-122"/>
                <a:ea typeface="隶书" pitchFamily="49" charset="-122"/>
              </a:rPr>
              <a:t>英国的高等教育</a:t>
            </a:r>
            <a:endParaRPr lang="en-US" altLang="zh-CN" sz="7200" dirty="0">
              <a:latin typeface="隶书" pitchFamily="49" charset="-122"/>
              <a:ea typeface="隶书" pitchFamily="49" charset="-122"/>
            </a:endParaRPr>
          </a:p>
          <a:p>
            <a:pPr algn="ctr" fontAlgn="auto">
              <a:spcAft>
                <a:spcPts val="0"/>
              </a:spcAft>
              <a:defRPr/>
            </a:pPr>
            <a:r>
              <a:rPr lang="zh-CN" altLang="en-US" sz="7200" dirty="0">
                <a:latin typeface="隶书" pitchFamily="49" charset="-122"/>
                <a:ea typeface="隶书" pitchFamily="49" charset="-122"/>
              </a:rPr>
              <a:t>与课堂教学</a:t>
            </a:r>
            <a:endParaRPr lang="en-US" sz="7200" dirty="0">
              <a:latin typeface="隶书" pitchFamily="49" charset="-122"/>
              <a:ea typeface="隶书" pitchFamily="49" charset="-122"/>
            </a:endParaRPr>
          </a:p>
        </p:txBody>
      </p:sp>
      <p:pic>
        <p:nvPicPr>
          <p:cNvPr id="10241" name="Picture 1" descr="C:\Users\lw\AppData\Roaming\Tencent\Users\53748464\QQ\WinTemp\RichOle\W26P3C$N8Y)8$]L4[I(I7B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434" y="576847"/>
            <a:ext cx="5162550" cy="971551"/>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4"/>
          <p:cNvPicPr>
            <a:picLocks noChangeAspect="1"/>
          </p:cNvPicPr>
          <p:nvPr/>
        </p:nvPicPr>
        <p:blipFill rotWithShape="1">
          <a:blip r:embed="rId4" cstate="print">
            <a:extLst>
              <a:ext uri="{28A0092B-C50C-407E-A947-70E740481C1C}">
                <a14:useLocalDpi xmlns:a14="http://schemas.microsoft.com/office/drawing/2010/main" val="0"/>
              </a:ext>
            </a:extLst>
          </a:blip>
          <a:srcRect l="15806"/>
          <a:stretch/>
        </p:blipFill>
        <p:spPr bwMode="auto">
          <a:xfrm>
            <a:off x="6419305" y="0"/>
            <a:ext cx="3904159" cy="3044602"/>
          </a:xfrm>
          <a:prstGeom prst="rect">
            <a:avLst/>
          </a:prstGeom>
          <a:noFill/>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25100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F:\工作\2016英国访学\英国照片\IMG_5661.JPG"/>
          <p:cNvPicPr>
            <a:picLocks noChangeAspect="1" noChangeArrowheads="1"/>
          </p:cNvPicPr>
          <p:nvPr/>
        </p:nvPicPr>
        <p:blipFill rotWithShape="1">
          <a:blip r:embed="rId2">
            <a:extLst>
              <a:ext uri="{28A0092B-C50C-407E-A947-70E740481C1C}">
                <a14:useLocalDpi xmlns:a14="http://schemas.microsoft.com/office/drawing/2010/main" val="0"/>
              </a:ext>
            </a:extLst>
          </a:blip>
          <a:srcRect t="6066" r="86" b="17478"/>
          <a:stretch/>
        </p:blipFill>
        <p:spPr bwMode="auto">
          <a:xfrm>
            <a:off x="234469" y="1477169"/>
            <a:ext cx="4940279" cy="378041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F:\工作\2016英国访学\英国照片\IMG_56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6327" y="1477169"/>
            <a:ext cx="5040560" cy="37804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descr="C:\Users\lw\AppData\Roaming\Tencent\Users\53748464\QQ\WinTemp\RichOle\W26P3C$N8Y)8$]L4[I(I7B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469" y="6805765"/>
            <a:ext cx="2625760" cy="494147"/>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p:txBody>
          <a:bodyPr/>
          <a:lstStyle/>
          <a:p>
            <a:fld id="{59816115-E37B-44BF-A6FC-4E3D70D963B8}" type="slidenum">
              <a:rPr lang="en-US" altLang="en-US" smtClean="0"/>
              <a:pPr/>
              <a:t>10</a:t>
            </a:fld>
            <a:endParaRPr lang="en-US" altLang="en-US"/>
          </a:p>
        </p:txBody>
      </p:sp>
      <p:sp>
        <p:nvSpPr>
          <p:cNvPr id="8" name="矩形 7"/>
          <p:cNvSpPr/>
          <p:nvPr/>
        </p:nvSpPr>
        <p:spPr>
          <a:xfrm>
            <a:off x="375768" y="397053"/>
            <a:ext cx="2058484" cy="538565"/>
          </a:xfrm>
          <a:prstGeom prst="rect">
            <a:avLst/>
          </a:prstGeom>
        </p:spPr>
        <p:txBody>
          <a:bodyPr wrap="none" lIns="91394" tIns="45698" rIns="91394" bIns="45698">
            <a:spAutoFit/>
          </a:bodyPr>
          <a:lstStyle/>
          <a:p>
            <a:r>
              <a:rPr lang="en-US" altLang="zh-CN" sz="2900" b="1" dirty="0">
                <a:solidFill>
                  <a:srgbClr val="9152A1"/>
                </a:solidFill>
                <a:latin typeface="Times New Roman" pitchFamily="18" charset="0"/>
                <a:ea typeface="ＭＳ Ｐゴシック" charset="0"/>
                <a:cs typeface="Times New Roman" pitchFamily="18" charset="0"/>
              </a:rPr>
              <a:t>Cambridge</a:t>
            </a:r>
            <a:r>
              <a:rPr lang="en-US" altLang="zh-CN" sz="2400" b="1" dirty="0">
                <a:latin typeface="Times New Roman" pitchFamily="18" charset="0"/>
                <a:cs typeface="Times New Roman" pitchFamily="18" charset="0"/>
              </a:rPr>
              <a:t> </a:t>
            </a:r>
            <a:endParaRPr lang="zh-CN" altLang="en-US" dirty="0"/>
          </a:p>
        </p:txBody>
      </p:sp>
    </p:spTree>
    <p:extLst>
      <p:ext uri="{BB962C8B-B14F-4D97-AF65-F5344CB8AC3E}">
        <p14:creationId xmlns:p14="http://schemas.microsoft.com/office/powerpoint/2010/main" val="39142307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工作\2016英国访学\英国照片\牛津\IMG_6094.JPG"/>
          <p:cNvPicPr>
            <a:picLocks noChangeAspect="1" noChangeArrowheads="1"/>
          </p:cNvPicPr>
          <p:nvPr/>
        </p:nvPicPr>
        <p:blipFill rotWithShape="1">
          <a:blip r:embed="rId2">
            <a:extLst>
              <a:ext uri="{28A0092B-C50C-407E-A947-70E740481C1C}">
                <a14:useLocalDpi xmlns:a14="http://schemas.microsoft.com/office/drawing/2010/main" val="0"/>
              </a:ext>
            </a:extLst>
          </a:blip>
          <a:srcRect b="37871"/>
          <a:stretch/>
        </p:blipFill>
        <p:spPr bwMode="auto">
          <a:xfrm>
            <a:off x="373066" y="1629668"/>
            <a:ext cx="4808226" cy="39830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F:\工作\2016英国访学\英国照片\牛津\IMG_61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4319" y="1693193"/>
            <a:ext cx="5184576" cy="38884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 descr="C:\Users\lw\AppData\Roaming\Tencent\Users\53748464\QQ\WinTemp\RichOle\W26P3C$N8Y)8$]L4[I(I7B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469" y="6805765"/>
            <a:ext cx="2625760" cy="494147"/>
          </a:xfrm>
          <a:prstGeom prst="rect">
            <a:avLst/>
          </a:prstGeom>
          <a:noFill/>
          <a:extLst>
            <a:ext uri="{909E8E84-426E-40DD-AFC4-6F175D3DCCD1}">
              <a14:hiddenFill xmlns:a14="http://schemas.microsoft.com/office/drawing/2010/main">
                <a:solidFill>
                  <a:srgbClr val="FFFFFF"/>
                </a:solidFill>
              </a14:hiddenFill>
            </a:ext>
          </a:extLst>
        </p:spPr>
      </p:pic>
      <p:sp>
        <p:nvSpPr>
          <p:cNvPr id="3" name="灯片编号占位符 2"/>
          <p:cNvSpPr>
            <a:spLocks noGrp="1"/>
          </p:cNvSpPr>
          <p:nvPr>
            <p:ph type="sldNum" sz="quarter" idx="12"/>
          </p:nvPr>
        </p:nvSpPr>
        <p:spPr/>
        <p:txBody>
          <a:bodyPr/>
          <a:lstStyle/>
          <a:p>
            <a:fld id="{59816115-E37B-44BF-A6FC-4E3D70D963B8}" type="slidenum">
              <a:rPr lang="en-US" altLang="en-US" smtClean="0"/>
              <a:pPr/>
              <a:t>11</a:t>
            </a:fld>
            <a:endParaRPr lang="en-US" altLang="en-US"/>
          </a:p>
        </p:txBody>
      </p:sp>
      <p:sp>
        <p:nvSpPr>
          <p:cNvPr id="9" name="矩形 8"/>
          <p:cNvSpPr/>
          <p:nvPr/>
        </p:nvSpPr>
        <p:spPr>
          <a:xfrm>
            <a:off x="375768" y="397053"/>
            <a:ext cx="2058484" cy="538565"/>
          </a:xfrm>
          <a:prstGeom prst="rect">
            <a:avLst/>
          </a:prstGeom>
        </p:spPr>
        <p:txBody>
          <a:bodyPr wrap="none" lIns="91394" tIns="45698" rIns="91394" bIns="45698">
            <a:spAutoFit/>
          </a:bodyPr>
          <a:lstStyle/>
          <a:p>
            <a:r>
              <a:rPr lang="en-US" altLang="zh-CN" sz="2900" b="1" dirty="0">
                <a:solidFill>
                  <a:srgbClr val="9152A1"/>
                </a:solidFill>
                <a:latin typeface="Times New Roman" pitchFamily="18" charset="0"/>
                <a:ea typeface="ＭＳ Ｐゴシック" charset="0"/>
                <a:cs typeface="Times New Roman" pitchFamily="18" charset="0"/>
              </a:rPr>
              <a:t>Cambridge</a:t>
            </a:r>
            <a:r>
              <a:rPr lang="en-US" altLang="zh-CN" sz="2400" b="1" dirty="0">
                <a:latin typeface="Times New Roman" pitchFamily="18" charset="0"/>
                <a:cs typeface="Times New Roman" pitchFamily="18" charset="0"/>
              </a:rPr>
              <a:t> </a:t>
            </a:r>
            <a:endParaRPr lang="zh-CN" altLang="en-US" dirty="0"/>
          </a:p>
        </p:txBody>
      </p:sp>
    </p:spTree>
    <p:extLst>
      <p:ext uri="{BB962C8B-B14F-4D97-AF65-F5344CB8AC3E}">
        <p14:creationId xmlns:p14="http://schemas.microsoft.com/office/powerpoint/2010/main" val="36683535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C:\Users\lw\AppData\Roaming\Tencent\Users\53748464\QQ\WinTemp\RichOle\W26P3C$N8Y)8$]L4[I(I7B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469" y="6805765"/>
            <a:ext cx="2625760" cy="494147"/>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F:\工作\2016英国访学\英国照片\IMG_5465.JPG"/>
          <p:cNvPicPr>
            <a:picLocks noChangeAspect="1" noChangeArrowheads="1"/>
          </p:cNvPicPr>
          <p:nvPr/>
        </p:nvPicPr>
        <p:blipFill rotWithShape="1">
          <a:blip r:embed="rId3">
            <a:extLst>
              <a:ext uri="{28A0092B-C50C-407E-A947-70E740481C1C}">
                <a14:useLocalDpi xmlns:a14="http://schemas.microsoft.com/office/drawing/2010/main" val="0"/>
              </a:ext>
            </a:extLst>
          </a:blip>
          <a:srcRect l="6871" t="37556" r="50000" b="42897"/>
          <a:stretch/>
        </p:blipFill>
        <p:spPr bwMode="auto">
          <a:xfrm>
            <a:off x="159743" y="232229"/>
            <a:ext cx="3086809" cy="1016000"/>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F:\工作\2016英国访学\英国照片\IMG_551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398" y="1405161"/>
            <a:ext cx="4442504" cy="5923338"/>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F:\工作\2016英国访学\英国照片\IMG_546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4319" y="3951224"/>
            <a:ext cx="4536504" cy="3377277"/>
          </a:xfrm>
          <a:prstGeom prst="rect">
            <a:avLst/>
          </a:prstGeom>
          <a:noFill/>
          <a:extLst>
            <a:ext uri="{909E8E84-426E-40DD-AFC4-6F175D3DCCD1}">
              <a14:hiddenFill xmlns:a14="http://schemas.microsoft.com/office/drawing/2010/main">
                <a:solidFill>
                  <a:srgbClr val="FFFFFF"/>
                </a:solidFill>
              </a14:hiddenFill>
            </a:ext>
          </a:extLst>
        </p:spPr>
      </p:pic>
      <p:pic>
        <p:nvPicPr>
          <p:cNvPr id="15365" name="Picture 5" descr="F:\工作\2016英国访学\英国照片\IMG_5521(1).JPG"/>
          <p:cNvPicPr>
            <a:picLocks noChangeAspect="1" noChangeArrowheads="1"/>
          </p:cNvPicPr>
          <p:nvPr/>
        </p:nvPicPr>
        <p:blipFill rotWithShape="1">
          <a:blip r:embed="rId6">
            <a:extLst>
              <a:ext uri="{28A0092B-C50C-407E-A947-70E740481C1C}">
                <a14:useLocalDpi xmlns:a14="http://schemas.microsoft.com/office/drawing/2010/main" val="0"/>
              </a:ext>
            </a:extLst>
          </a:blip>
          <a:srcRect l="9176" t="9264" b="10851"/>
          <a:stretch/>
        </p:blipFill>
        <p:spPr bwMode="auto">
          <a:xfrm>
            <a:off x="4840268" y="740232"/>
            <a:ext cx="2611421" cy="3062515"/>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F:\工作\2016英国访学\英国照片\IMG_575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8619" y="740230"/>
            <a:ext cx="2296885" cy="3062514"/>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p:txBody>
          <a:bodyPr/>
          <a:lstStyle/>
          <a:p>
            <a:fld id="{59816115-E37B-44BF-A6FC-4E3D70D963B8}" type="slidenum">
              <a:rPr lang="en-US" altLang="en-US" smtClean="0"/>
              <a:pPr/>
              <a:t>12</a:t>
            </a:fld>
            <a:endParaRPr lang="en-US" altLang="en-US"/>
          </a:p>
        </p:txBody>
      </p:sp>
      <p:sp>
        <p:nvSpPr>
          <p:cNvPr id="3" name="矩形 2"/>
          <p:cNvSpPr/>
          <p:nvPr/>
        </p:nvSpPr>
        <p:spPr>
          <a:xfrm>
            <a:off x="3402431" y="232229"/>
            <a:ext cx="2646878" cy="584775"/>
          </a:xfrm>
          <a:prstGeom prst="rect">
            <a:avLst/>
          </a:prstGeom>
        </p:spPr>
        <p:txBody>
          <a:bodyPr wrap="none">
            <a:spAutoFit/>
          </a:bodyPr>
          <a:lstStyle/>
          <a:p>
            <a:r>
              <a:rPr lang="zh-CN" altLang="zh-CN" sz="3200" dirty="0">
                <a:latin typeface="隶书" pitchFamily="49" charset="-122"/>
                <a:ea typeface="隶书" pitchFamily="49" charset="-122"/>
              </a:rPr>
              <a:t>赫特福德大学</a:t>
            </a:r>
          </a:p>
        </p:txBody>
      </p:sp>
    </p:spTree>
    <p:extLst>
      <p:ext uri="{BB962C8B-B14F-4D97-AF65-F5344CB8AC3E}">
        <p14:creationId xmlns:p14="http://schemas.microsoft.com/office/powerpoint/2010/main" val="8337883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C:\Users\lw\AppData\Roaming\Tencent\Users\53748464\QQ\WinTemp\RichOle\W26P3C$N8Y)8$]L4[I(I7B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469" y="6805765"/>
            <a:ext cx="2625760" cy="494147"/>
          </a:xfrm>
          <a:prstGeom prst="rect">
            <a:avLst/>
          </a:prstGeom>
          <a:noFill/>
          <a:extLst>
            <a:ext uri="{909E8E84-426E-40DD-AFC4-6F175D3DCCD1}">
              <a14:hiddenFill xmlns:a14="http://schemas.microsoft.com/office/drawing/2010/main">
                <a:solidFill>
                  <a:srgbClr val="FFFFFF"/>
                </a:solidFill>
              </a14:hiddenFill>
            </a:ext>
          </a:extLst>
        </p:spPr>
      </p:pic>
      <p:sp>
        <p:nvSpPr>
          <p:cNvPr id="4" name="标题 1"/>
          <p:cNvSpPr>
            <a:spLocks noGrp="1"/>
          </p:cNvSpPr>
          <p:nvPr>
            <p:ph type="title"/>
          </p:nvPr>
        </p:nvSpPr>
        <p:spPr>
          <a:xfrm>
            <a:off x="231755" y="181025"/>
            <a:ext cx="2885489" cy="731168"/>
          </a:xfrm>
        </p:spPr>
        <p:txBody>
          <a:bodyPr/>
          <a:lstStyle/>
          <a:p>
            <a:r>
              <a:rPr lang="zh-CN" altLang="en-US" b="1" dirty="0" smtClean="0">
                <a:solidFill>
                  <a:srgbClr val="9152A1"/>
                </a:solidFill>
                <a:latin typeface="+mn-ea"/>
                <a:ea typeface="+mn-ea"/>
              </a:rPr>
              <a:t>工程实践基地</a:t>
            </a:r>
            <a:endParaRPr lang="zh-CN" altLang="en-US" b="1" dirty="0">
              <a:solidFill>
                <a:srgbClr val="9152A1"/>
              </a:solidFill>
              <a:latin typeface="+mn-ea"/>
              <a:ea typeface="+mn-ea"/>
            </a:endParaRPr>
          </a:p>
        </p:txBody>
      </p:sp>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4319" y="873366"/>
            <a:ext cx="4752528" cy="6598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组合 1"/>
          <p:cNvGrpSpPr/>
          <p:nvPr/>
        </p:nvGrpSpPr>
        <p:grpSpPr>
          <a:xfrm>
            <a:off x="372904" y="873367"/>
            <a:ext cx="4734943" cy="6573788"/>
            <a:chOff x="372901" y="873366"/>
            <a:chExt cx="4734943" cy="6573789"/>
          </a:xfrm>
        </p:grpSpPr>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901" y="873366"/>
              <a:ext cx="4734943" cy="6573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50000" r="39675"/>
            <a:stretch/>
          </p:blipFill>
          <p:spPr bwMode="auto">
            <a:xfrm>
              <a:off x="447775" y="936815"/>
              <a:ext cx="4660069" cy="3252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灯片编号占位符 2"/>
          <p:cNvSpPr>
            <a:spLocks noGrp="1"/>
          </p:cNvSpPr>
          <p:nvPr>
            <p:ph type="sldNum" sz="quarter" idx="12"/>
          </p:nvPr>
        </p:nvSpPr>
        <p:spPr/>
        <p:txBody>
          <a:bodyPr/>
          <a:lstStyle/>
          <a:p>
            <a:fld id="{59816115-E37B-44BF-A6FC-4E3D70D963B8}" type="slidenum">
              <a:rPr lang="en-US" altLang="en-US" smtClean="0"/>
              <a:pPr/>
              <a:t>13</a:t>
            </a:fld>
            <a:endParaRPr lang="en-US" altLang="en-US"/>
          </a:p>
        </p:txBody>
      </p:sp>
    </p:spTree>
    <p:extLst>
      <p:ext uri="{BB962C8B-B14F-4D97-AF65-F5344CB8AC3E}">
        <p14:creationId xmlns:p14="http://schemas.microsoft.com/office/powerpoint/2010/main" val="4991342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231755" y="385961"/>
            <a:ext cx="2885489" cy="731168"/>
          </a:xfrm>
        </p:spPr>
        <p:txBody>
          <a:bodyPr/>
          <a:lstStyle/>
          <a:p>
            <a:r>
              <a:rPr lang="zh-CN" altLang="en-US" b="1" dirty="0" smtClean="0">
                <a:solidFill>
                  <a:srgbClr val="9152A1"/>
                </a:solidFill>
                <a:latin typeface="+mn-ea"/>
                <a:ea typeface="+mn-ea"/>
              </a:rPr>
              <a:t>学习资源中心</a:t>
            </a:r>
            <a:endParaRPr lang="zh-CN" altLang="en-US" b="1" dirty="0">
              <a:solidFill>
                <a:srgbClr val="9152A1"/>
              </a:solidFill>
              <a:latin typeface="+mn-ea"/>
              <a:ea typeface="+mn-ea"/>
            </a:endParaRPr>
          </a:p>
        </p:txBody>
      </p:sp>
      <p:pic>
        <p:nvPicPr>
          <p:cNvPr id="17410" name="Picture 2" descr="F:\工作\2016英国访学\英国照片\IMG_5533.JPG"/>
          <p:cNvPicPr>
            <a:picLocks noChangeAspect="1" noChangeArrowheads="1"/>
          </p:cNvPicPr>
          <p:nvPr/>
        </p:nvPicPr>
        <p:blipFill rotWithShape="1">
          <a:blip r:embed="rId2">
            <a:extLst>
              <a:ext uri="{28A0092B-C50C-407E-A947-70E740481C1C}">
                <a14:useLocalDpi xmlns:a14="http://schemas.microsoft.com/office/drawing/2010/main" val="0"/>
              </a:ext>
            </a:extLst>
          </a:blip>
          <a:srcRect l="5617" t="5328" r="10599" b="5160"/>
          <a:stretch/>
        </p:blipFill>
        <p:spPr bwMode="auto">
          <a:xfrm>
            <a:off x="7019630" y="1393346"/>
            <a:ext cx="3526972" cy="5024150"/>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descr="F:\工作\2016英国访学\英国照片\IMG_5524.JPG"/>
          <p:cNvPicPr>
            <a:picLocks noChangeAspect="1" noChangeArrowheads="1"/>
          </p:cNvPicPr>
          <p:nvPr/>
        </p:nvPicPr>
        <p:blipFill rotWithShape="1">
          <a:blip r:embed="rId3">
            <a:extLst>
              <a:ext uri="{28A0092B-C50C-407E-A947-70E740481C1C}">
                <a14:useLocalDpi xmlns:a14="http://schemas.microsoft.com/office/drawing/2010/main" val="0"/>
              </a:ext>
            </a:extLst>
          </a:blip>
          <a:srcRect l="4473" r="4721" b="14082"/>
          <a:stretch/>
        </p:blipFill>
        <p:spPr bwMode="auto">
          <a:xfrm>
            <a:off x="128113" y="1365969"/>
            <a:ext cx="3416006" cy="2424051"/>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F:\工作\2016英国访学\英国照片\IMG_552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6127" y="1365965"/>
            <a:ext cx="3305496" cy="2479122"/>
          </a:xfrm>
          <a:prstGeom prst="rect">
            <a:avLst/>
          </a:prstGeom>
          <a:noFill/>
          <a:extLst>
            <a:ext uri="{909E8E84-426E-40DD-AFC4-6F175D3DCCD1}">
              <a14:hiddenFill xmlns:a14="http://schemas.microsoft.com/office/drawing/2010/main">
                <a:solidFill>
                  <a:srgbClr val="FFFFFF"/>
                </a:solidFill>
              </a14:hiddenFill>
            </a:ext>
          </a:extLst>
        </p:spPr>
      </p:pic>
      <p:pic>
        <p:nvPicPr>
          <p:cNvPr id="17413" name="Picture 5" descr="F:\工作\2016英国访学\英国照片\IMG_553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735" y="4201662"/>
            <a:ext cx="3334002" cy="2500501"/>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F:\工作\2016英国访学\英国照片\IMG_552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4119" y="4201658"/>
            <a:ext cx="3376127" cy="25320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 descr="C:\Users\lw\AppData\Roaming\Tencent\Users\53748464\QQ\WinTemp\RichOle\W26P3C$N8Y)8$]L4[I(I7BC.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4469" y="6805765"/>
            <a:ext cx="2625760" cy="494147"/>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p:txBody>
          <a:bodyPr/>
          <a:lstStyle/>
          <a:p>
            <a:fld id="{59816115-E37B-44BF-A6FC-4E3D70D963B8}" type="slidenum">
              <a:rPr lang="en-US" altLang="en-US" smtClean="0"/>
              <a:pPr/>
              <a:t>14</a:t>
            </a:fld>
            <a:endParaRPr lang="en-US" altLang="en-US"/>
          </a:p>
        </p:txBody>
      </p:sp>
    </p:spTree>
    <p:extLst>
      <p:ext uri="{BB962C8B-B14F-4D97-AF65-F5344CB8AC3E}">
        <p14:creationId xmlns:p14="http://schemas.microsoft.com/office/powerpoint/2010/main" val="20386732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descr="C:\Users\lw\AppData\Roaming\Tencent\Users\53748464\QQ\WinTemp\RichOle\W26P3C$N8Y)8$]L4[I(I7B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469" y="6805765"/>
            <a:ext cx="2625760" cy="494147"/>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F:\工作\2016英国访学\英国照片\IMG_51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042" y="1117129"/>
            <a:ext cx="2484275" cy="3312367"/>
          </a:xfrm>
          <a:prstGeom prst="rect">
            <a:avLst/>
          </a:prstGeom>
          <a:noFill/>
          <a:extLst>
            <a:ext uri="{909E8E84-426E-40DD-AFC4-6F175D3DCCD1}">
              <a14:hiddenFill xmlns:a14="http://schemas.microsoft.com/office/drawing/2010/main">
                <a:solidFill>
                  <a:srgbClr val="FFFFFF"/>
                </a:solidFill>
              </a14:hiddenFill>
            </a:ext>
          </a:extLst>
        </p:spPr>
      </p:pic>
      <p:sp>
        <p:nvSpPr>
          <p:cNvPr id="5" name="标题 1"/>
          <p:cNvSpPr>
            <a:spLocks noGrp="1"/>
          </p:cNvSpPr>
          <p:nvPr>
            <p:ph type="title"/>
          </p:nvPr>
        </p:nvSpPr>
        <p:spPr>
          <a:xfrm>
            <a:off x="231755" y="181025"/>
            <a:ext cx="2885489" cy="731168"/>
          </a:xfrm>
        </p:spPr>
        <p:txBody>
          <a:bodyPr/>
          <a:lstStyle/>
          <a:p>
            <a:r>
              <a:rPr lang="zh-CN" altLang="en-US" dirty="0" smtClean="0">
                <a:solidFill>
                  <a:srgbClr val="9152A1"/>
                </a:solidFill>
              </a:rPr>
              <a:t>学前教育教室</a:t>
            </a:r>
            <a:endParaRPr lang="zh-CN" altLang="en-US" dirty="0">
              <a:solidFill>
                <a:srgbClr val="9152A1"/>
              </a:solidFill>
            </a:endParaRPr>
          </a:p>
        </p:txBody>
      </p:sp>
      <p:pic>
        <p:nvPicPr>
          <p:cNvPr id="16387" name="Picture 3" descr="F:\工作\2016英国访学\英国照片\IMG_5187.JPG"/>
          <p:cNvPicPr>
            <a:picLocks noChangeAspect="1" noChangeArrowheads="1"/>
          </p:cNvPicPr>
          <p:nvPr/>
        </p:nvPicPr>
        <p:blipFill rotWithShape="1">
          <a:blip>
            <a:extLst>
              <a:ext uri="{28A0092B-C50C-407E-A947-70E740481C1C}">
                <a14:useLocalDpi xmlns:a14="http://schemas.microsoft.com/office/drawing/2010/main" val="0"/>
              </a:ext>
            </a:extLst>
          </a:blip>
          <a:srcRect t="12161" r="10019"/>
          <a:stretch/>
        </p:blipFill>
        <p:spPr bwMode="auto">
          <a:xfrm>
            <a:off x="7062214" y="1590855"/>
            <a:ext cx="3260534" cy="4243873"/>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F:\工作\2016英国访学\英国照片\IMG_5240.JPG"/>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3544120" y="685081"/>
            <a:ext cx="3168304" cy="2376228"/>
          </a:xfrm>
          <a:prstGeom prst="rect">
            <a:avLst/>
          </a:prstGeom>
          <a:noFill/>
          <a:extLst>
            <a:ext uri="{909E8E84-426E-40DD-AFC4-6F175D3DCCD1}">
              <a14:hiddenFill xmlns:a14="http://schemas.microsoft.com/office/drawing/2010/main">
                <a:solidFill>
                  <a:srgbClr val="FFFFFF"/>
                </a:solidFill>
              </a14:hiddenFill>
            </a:ext>
          </a:extLst>
        </p:spPr>
      </p:pic>
      <p:pic>
        <p:nvPicPr>
          <p:cNvPr id="16389" name="Picture 5" descr="F:\工作\2016英国访学\英国照片\IMG_5166.JPG"/>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095849" y="3565405"/>
            <a:ext cx="2708002" cy="3610669"/>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F:\工作\2016英国访学\英国照片\IMG_5167.JPG"/>
          <p:cNvPicPr>
            <a:picLocks noChangeAspect="1" noChangeArrowheads="1"/>
          </p:cNvPicPr>
          <p:nvPr/>
        </p:nvPicPr>
        <p:blipFill rotWithShape="1">
          <a:blip>
            <a:extLst>
              <a:ext uri="{28A0092B-C50C-407E-A947-70E740481C1C}">
                <a14:useLocalDpi xmlns:a14="http://schemas.microsoft.com/office/drawing/2010/main" val="0"/>
              </a:ext>
            </a:extLst>
          </a:blip>
          <a:srcRect b="2236"/>
          <a:stretch/>
        </p:blipFill>
        <p:spPr bwMode="auto">
          <a:xfrm>
            <a:off x="4048180" y="3305384"/>
            <a:ext cx="2919921" cy="3806166"/>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p:txBody>
          <a:bodyPr/>
          <a:lstStyle/>
          <a:p>
            <a:fld id="{59816115-E37B-44BF-A6FC-4E3D70D963B8}" type="slidenum">
              <a:rPr lang="en-US" altLang="en-US" smtClean="0"/>
              <a:pPr/>
              <a:t>15</a:t>
            </a:fld>
            <a:endParaRPr lang="en-US" altLang="en-US"/>
          </a:p>
        </p:txBody>
      </p:sp>
    </p:spTree>
    <p:extLst>
      <p:ext uri="{BB962C8B-B14F-4D97-AF65-F5344CB8AC3E}">
        <p14:creationId xmlns:p14="http://schemas.microsoft.com/office/powerpoint/2010/main" val="25898072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50729" y="2096521"/>
            <a:ext cx="10180637" cy="936104"/>
            <a:chOff x="256544" y="2251256"/>
            <a:chExt cx="10180637" cy="936104"/>
          </a:xfrm>
        </p:grpSpPr>
        <p:sp>
          <p:nvSpPr>
            <p:cNvPr id="7" name="Rectangle 6"/>
            <p:cNvSpPr/>
            <p:nvPr/>
          </p:nvSpPr>
          <p:spPr>
            <a:xfrm>
              <a:off x="256544" y="2251256"/>
              <a:ext cx="10180637" cy="936104"/>
            </a:xfrm>
            <a:prstGeom prst="rect">
              <a:avLst/>
            </a:prstGeom>
            <a:solidFill>
              <a:srgbClr val="18BAE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521180" fontAlgn="auto">
                <a:spcBef>
                  <a:spcPts val="0"/>
                </a:spcBef>
                <a:spcAft>
                  <a:spcPts val="0"/>
                </a:spcAft>
                <a:defRPr/>
              </a:pPr>
              <a:endParaRPr lang="en-US" dirty="0">
                <a:solidFill>
                  <a:srgbClr val="91C849"/>
                </a:solidFill>
              </a:endParaRPr>
            </a:p>
          </p:txBody>
        </p:sp>
        <p:sp>
          <p:nvSpPr>
            <p:cNvPr id="12" name="Title 1"/>
            <p:cNvSpPr txBox="1">
              <a:spLocks/>
            </p:cNvSpPr>
            <p:nvPr/>
          </p:nvSpPr>
          <p:spPr>
            <a:xfrm>
              <a:off x="428888" y="2377270"/>
              <a:ext cx="8885312" cy="684076"/>
            </a:xfrm>
            <a:prstGeom prst="rect">
              <a:avLst/>
            </a:prstGeom>
          </p:spPr>
          <p:txBody>
            <a:bodyPr lIns="104287" tIns="52144" rIns="104287" bIns="52144"/>
            <a:lstStyle/>
            <a:p>
              <a:pPr>
                <a:spcBef>
                  <a:spcPts val="88"/>
                </a:spcBef>
                <a:spcAft>
                  <a:spcPts val="88"/>
                </a:spcAft>
              </a:pPr>
              <a:r>
                <a:rPr lang="zh-CN" altLang="en-US" sz="3600" dirty="0">
                  <a:solidFill>
                    <a:schemeClr val="bg1"/>
                  </a:solidFill>
                  <a:latin typeface="隶书" pitchFamily="49" charset="-122"/>
                  <a:ea typeface="隶书" pitchFamily="49" charset="-122"/>
                </a:rPr>
                <a:t>英国的教育体系与高校</a:t>
              </a:r>
              <a:endParaRPr lang="en-GB" altLang="en-US" sz="3600" dirty="0">
                <a:solidFill>
                  <a:schemeClr val="bg1"/>
                </a:solidFill>
                <a:latin typeface="隶书" pitchFamily="49" charset="-122"/>
                <a:ea typeface="隶书" pitchFamily="49" charset="-122"/>
              </a:endParaRPr>
            </a:p>
          </p:txBody>
        </p:sp>
      </p:grpSp>
      <p:pic>
        <p:nvPicPr>
          <p:cNvPr id="10241" name="Picture 1" descr="C:\Users\lw\AppData\Roaming\Tencent\Users\53748464\QQ\WinTemp\RichOle\W26P3C$N8Y)8$]L4[I(I7B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434" y="576847"/>
            <a:ext cx="5162550" cy="97155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3"/>
          <p:cNvGrpSpPr/>
          <p:nvPr/>
        </p:nvGrpSpPr>
        <p:grpSpPr>
          <a:xfrm>
            <a:off x="250730" y="3472081"/>
            <a:ext cx="10180637" cy="813403"/>
            <a:chOff x="244786" y="4966151"/>
            <a:chExt cx="10180637" cy="936104"/>
          </a:xfrm>
        </p:grpSpPr>
        <p:sp>
          <p:nvSpPr>
            <p:cNvPr id="14" name="Rectangle 6"/>
            <p:cNvSpPr/>
            <p:nvPr/>
          </p:nvSpPr>
          <p:spPr>
            <a:xfrm>
              <a:off x="244786" y="4966151"/>
              <a:ext cx="10180637" cy="936104"/>
            </a:xfrm>
            <a:prstGeom prst="rect">
              <a:avLst/>
            </a:prstGeom>
            <a:solidFill>
              <a:srgbClr val="18BAE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521180" fontAlgn="auto">
                <a:spcBef>
                  <a:spcPts val="0"/>
                </a:spcBef>
                <a:spcAft>
                  <a:spcPts val="0"/>
                </a:spcAft>
                <a:defRPr/>
              </a:pPr>
              <a:endParaRPr lang="en-US" dirty="0">
                <a:solidFill>
                  <a:srgbClr val="91C849"/>
                </a:solidFill>
              </a:endParaRPr>
            </a:p>
          </p:txBody>
        </p:sp>
        <p:sp>
          <p:nvSpPr>
            <p:cNvPr id="15" name="Title 1"/>
            <p:cNvSpPr txBox="1">
              <a:spLocks/>
            </p:cNvSpPr>
            <p:nvPr/>
          </p:nvSpPr>
          <p:spPr>
            <a:xfrm>
              <a:off x="417129" y="5069791"/>
              <a:ext cx="8885312" cy="832464"/>
            </a:xfrm>
            <a:prstGeom prst="rect">
              <a:avLst/>
            </a:prstGeom>
          </p:spPr>
          <p:txBody>
            <a:bodyPr lIns="104287" tIns="52144" rIns="104287" bIns="52144"/>
            <a:lstStyle/>
            <a:p>
              <a:pPr>
                <a:spcBef>
                  <a:spcPts val="88"/>
                </a:spcBef>
                <a:spcAft>
                  <a:spcPts val="88"/>
                </a:spcAft>
              </a:pPr>
              <a:r>
                <a:rPr lang="zh-CN" altLang="en-US" sz="3600" dirty="0">
                  <a:solidFill>
                    <a:srgbClr val="FFC000"/>
                  </a:solidFill>
                  <a:latin typeface="隶书" pitchFamily="49" charset="-122"/>
                  <a:ea typeface="隶书" pitchFamily="49" charset="-122"/>
                </a:rPr>
                <a:t>课堂教学方法</a:t>
              </a:r>
              <a:endParaRPr lang="en-GB" altLang="en-US" sz="3600" dirty="0">
                <a:solidFill>
                  <a:srgbClr val="FFC000"/>
                </a:solidFill>
                <a:latin typeface="隶书" pitchFamily="49" charset="-122"/>
                <a:ea typeface="隶书" pitchFamily="49" charset="-122"/>
              </a:endParaRPr>
            </a:p>
          </p:txBody>
        </p:sp>
      </p:grpSp>
      <p:sp>
        <p:nvSpPr>
          <p:cNvPr id="16" name="Title 1"/>
          <p:cNvSpPr txBox="1">
            <a:spLocks/>
          </p:cNvSpPr>
          <p:nvPr/>
        </p:nvSpPr>
        <p:spPr>
          <a:xfrm>
            <a:off x="1460148" y="6211519"/>
            <a:ext cx="6192689" cy="684076"/>
          </a:xfrm>
          <a:prstGeom prst="rect">
            <a:avLst/>
          </a:prstGeom>
        </p:spPr>
        <p:txBody>
          <a:bodyPr lIns="104236" tIns="52117" rIns="104236" bIns="52117"/>
          <a:lstStyle/>
          <a:p>
            <a:pPr>
              <a:spcBef>
                <a:spcPts val="88"/>
              </a:spcBef>
              <a:spcAft>
                <a:spcPts val="88"/>
              </a:spcAft>
            </a:pPr>
            <a:r>
              <a:rPr lang="zh-CN" altLang="en-US" sz="3600" dirty="0">
                <a:latin typeface="隶书" pitchFamily="49" charset="-122"/>
                <a:ea typeface="隶书" pitchFamily="49" charset="-122"/>
              </a:rPr>
              <a:t>小组学习（</a:t>
            </a:r>
            <a:r>
              <a:rPr lang="en-GB" altLang="zh-CN" sz="3600" dirty="0">
                <a:latin typeface="Times New Roman" pitchFamily="18" charset="0"/>
                <a:ea typeface="隶书" pitchFamily="49" charset="-122"/>
                <a:cs typeface="Times New Roman" pitchFamily="18" charset="0"/>
              </a:rPr>
              <a:t>Group work</a:t>
            </a:r>
            <a:r>
              <a:rPr lang="zh-CN" altLang="en-US" sz="3600" dirty="0">
                <a:latin typeface="隶书" pitchFamily="49" charset="-122"/>
                <a:ea typeface="隶书" pitchFamily="49" charset="-122"/>
              </a:rPr>
              <a:t>）</a:t>
            </a:r>
            <a:endParaRPr lang="en-GB" altLang="en-US" sz="3600" dirty="0">
              <a:latin typeface="隶书" pitchFamily="49" charset="-122"/>
              <a:ea typeface="隶书" pitchFamily="49" charset="-122"/>
            </a:endParaRPr>
          </a:p>
        </p:txBody>
      </p:sp>
      <p:sp>
        <p:nvSpPr>
          <p:cNvPr id="17" name="Title 1"/>
          <p:cNvSpPr txBox="1">
            <a:spLocks/>
          </p:cNvSpPr>
          <p:nvPr/>
        </p:nvSpPr>
        <p:spPr>
          <a:xfrm>
            <a:off x="1460148" y="5313615"/>
            <a:ext cx="5356920" cy="684076"/>
          </a:xfrm>
          <a:prstGeom prst="rect">
            <a:avLst/>
          </a:prstGeom>
        </p:spPr>
        <p:txBody>
          <a:bodyPr lIns="104236" tIns="52117" rIns="104236" bIns="52117"/>
          <a:lstStyle/>
          <a:p>
            <a:pPr>
              <a:spcBef>
                <a:spcPts val="88"/>
              </a:spcBef>
              <a:spcAft>
                <a:spcPts val="88"/>
              </a:spcAft>
            </a:pPr>
            <a:r>
              <a:rPr lang="zh-CN" altLang="en-US" sz="3600" dirty="0">
                <a:latin typeface="隶书" pitchFamily="49" charset="-122"/>
                <a:ea typeface="隶书" pitchFamily="49" charset="-122"/>
              </a:rPr>
              <a:t>课程考核（</a:t>
            </a:r>
            <a:r>
              <a:rPr lang="en-US" altLang="zh-CN" sz="3600" dirty="0">
                <a:latin typeface="Times New Roman" pitchFamily="18" charset="0"/>
                <a:ea typeface="隶书" pitchFamily="49" charset="-122"/>
                <a:cs typeface="Times New Roman" pitchFamily="18" charset="0"/>
              </a:rPr>
              <a:t>Assessment</a:t>
            </a:r>
            <a:r>
              <a:rPr lang="zh-CN" altLang="en-US" sz="3600" dirty="0">
                <a:latin typeface="隶书" pitchFamily="49" charset="-122"/>
                <a:ea typeface="隶书" pitchFamily="49" charset="-122"/>
              </a:rPr>
              <a:t>）</a:t>
            </a:r>
            <a:endParaRPr lang="en-GB" altLang="en-US" sz="3600" dirty="0">
              <a:latin typeface="隶书" pitchFamily="49" charset="-122"/>
              <a:ea typeface="隶书" pitchFamily="49" charset="-122"/>
            </a:endParaRPr>
          </a:p>
        </p:txBody>
      </p:sp>
      <p:sp>
        <p:nvSpPr>
          <p:cNvPr id="11" name="Title 1"/>
          <p:cNvSpPr txBox="1">
            <a:spLocks/>
          </p:cNvSpPr>
          <p:nvPr/>
        </p:nvSpPr>
        <p:spPr>
          <a:xfrm>
            <a:off x="1472055" y="4427840"/>
            <a:ext cx="8336760" cy="684076"/>
          </a:xfrm>
          <a:prstGeom prst="rect">
            <a:avLst/>
          </a:prstGeom>
        </p:spPr>
        <p:txBody>
          <a:bodyPr lIns="104236" tIns="52117" rIns="104236" bIns="52117"/>
          <a:lstStyle/>
          <a:p>
            <a:pPr>
              <a:spcBef>
                <a:spcPts val="88"/>
              </a:spcBef>
              <a:spcAft>
                <a:spcPts val="88"/>
              </a:spcAft>
            </a:pPr>
            <a:r>
              <a:rPr lang="zh-CN" altLang="en-US" sz="3600" dirty="0">
                <a:solidFill>
                  <a:srgbClr val="F16369"/>
                </a:solidFill>
                <a:latin typeface="隶书" pitchFamily="49" charset="-122"/>
                <a:ea typeface="隶书" pitchFamily="49" charset="-122"/>
              </a:rPr>
              <a:t>提高学习的积极性（</a:t>
            </a:r>
            <a:r>
              <a:rPr lang="en-GB" altLang="zh-CN" sz="3600" dirty="0">
                <a:solidFill>
                  <a:srgbClr val="F16369"/>
                </a:solidFill>
                <a:latin typeface="Times New Roman" pitchFamily="18" charset="0"/>
                <a:ea typeface="隶书" pitchFamily="49" charset="-122"/>
                <a:cs typeface="Times New Roman" pitchFamily="18" charset="0"/>
              </a:rPr>
              <a:t>Activity</a:t>
            </a:r>
            <a:r>
              <a:rPr lang="zh-CN" altLang="en-US" sz="3600" dirty="0">
                <a:solidFill>
                  <a:srgbClr val="F16369"/>
                </a:solidFill>
                <a:latin typeface="隶书" pitchFamily="49" charset="-122"/>
                <a:ea typeface="隶书" pitchFamily="49" charset="-122"/>
              </a:rPr>
              <a:t>）</a:t>
            </a:r>
            <a:endParaRPr lang="en-GB" altLang="en-US" sz="3600" dirty="0">
              <a:solidFill>
                <a:srgbClr val="F16369"/>
              </a:solidFill>
              <a:latin typeface="隶书" pitchFamily="49" charset="-122"/>
              <a:ea typeface="隶书" pitchFamily="49" charset="-122"/>
            </a:endParaRPr>
          </a:p>
        </p:txBody>
      </p:sp>
      <p:sp>
        <p:nvSpPr>
          <p:cNvPr id="3" name="灯片编号占位符 2"/>
          <p:cNvSpPr>
            <a:spLocks noGrp="1"/>
          </p:cNvSpPr>
          <p:nvPr>
            <p:ph type="sldNum" sz="quarter" idx="12"/>
          </p:nvPr>
        </p:nvSpPr>
        <p:spPr/>
        <p:txBody>
          <a:bodyPr/>
          <a:lstStyle/>
          <a:p>
            <a:fld id="{04727D95-ED9C-4559-BE51-7B4719717DCD}" type="slidenum">
              <a:rPr lang="en-US" altLang="en-US" smtClean="0"/>
              <a:pPr/>
              <a:t>16</a:t>
            </a:fld>
            <a:endParaRPr lang="en-US" altLang="en-US"/>
          </a:p>
        </p:txBody>
      </p:sp>
    </p:spTree>
    <p:extLst>
      <p:ext uri="{BB962C8B-B14F-4D97-AF65-F5344CB8AC3E}">
        <p14:creationId xmlns:p14="http://schemas.microsoft.com/office/powerpoint/2010/main" val="11950382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students learn - Activity</a:t>
            </a:r>
            <a:endParaRPr lang="en-GB" dirty="0"/>
          </a:p>
        </p:txBody>
      </p:sp>
      <p:sp>
        <p:nvSpPr>
          <p:cNvPr id="4" name="Content Placeholder 3"/>
          <p:cNvSpPr>
            <a:spLocks noGrp="1"/>
          </p:cNvSpPr>
          <p:nvPr>
            <p:ph idx="1"/>
          </p:nvPr>
        </p:nvSpPr>
        <p:spPr>
          <a:xfrm>
            <a:off x="516852" y="1821483"/>
            <a:ext cx="9907347" cy="5082164"/>
          </a:xfrm>
        </p:spPr>
        <p:txBody>
          <a:bodyPr>
            <a:normAutofit fontScale="92500" lnSpcReduction="10000"/>
          </a:bodyPr>
          <a:lstStyle/>
          <a:p>
            <a:pPr marL="0" indent="0"/>
            <a:r>
              <a:rPr lang="en-GB" dirty="0" smtClean="0">
                <a:latin typeface="Times New Roman" pitchFamily="18" charset="0"/>
                <a:ea typeface="+mn-ea"/>
                <a:cs typeface="Times New Roman" pitchFamily="18" charset="0"/>
              </a:rPr>
              <a:t>3 bullet points:</a:t>
            </a:r>
            <a:endParaRPr lang="en-GB" dirty="0">
              <a:latin typeface="Times New Roman" pitchFamily="18" charset="0"/>
              <a:ea typeface="+mn-ea"/>
              <a:cs typeface="Times New Roman" pitchFamily="18" charset="0"/>
            </a:endParaRPr>
          </a:p>
          <a:p>
            <a:r>
              <a:rPr lang="en-GB" dirty="0" smtClean="0">
                <a:latin typeface="Times New Roman" pitchFamily="18" charset="0"/>
                <a:ea typeface="+mn-ea"/>
                <a:cs typeface="Times New Roman" pitchFamily="18" charset="0"/>
              </a:rPr>
              <a:t>1</a:t>
            </a:r>
            <a:r>
              <a:rPr lang="en-GB" baseline="30000" dirty="0" smtClean="0">
                <a:latin typeface="Times New Roman" pitchFamily="18" charset="0"/>
                <a:ea typeface="+mn-ea"/>
                <a:cs typeface="Times New Roman" pitchFamily="18" charset="0"/>
              </a:rPr>
              <a:t>st</a:t>
            </a:r>
            <a:r>
              <a:rPr lang="en-GB" dirty="0" smtClean="0">
                <a:latin typeface="Times New Roman" pitchFamily="18" charset="0"/>
                <a:ea typeface="+mn-ea"/>
                <a:cs typeface="Times New Roman" pitchFamily="18" charset="0"/>
              </a:rPr>
              <a:t> point-</a:t>
            </a:r>
            <a:r>
              <a:rPr lang="zh-CN" altLang="en-US" dirty="0" smtClean="0">
                <a:solidFill>
                  <a:srgbClr val="F16369"/>
                </a:solidFill>
                <a:latin typeface="Times New Roman" pitchFamily="18" charset="0"/>
                <a:ea typeface="+mn-ea"/>
                <a:cs typeface="Times New Roman" pitchFamily="18" charset="0"/>
              </a:rPr>
              <a:t>擅长什么 </a:t>
            </a:r>
            <a:r>
              <a:rPr lang="en-GB" dirty="0" smtClean="0">
                <a:solidFill>
                  <a:srgbClr val="F16369"/>
                </a:solidFill>
                <a:latin typeface="Times New Roman" pitchFamily="18" charset="0"/>
                <a:ea typeface="+mn-ea"/>
                <a:cs typeface="Times New Roman" pitchFamily="18" charset="0"/>
              </a:rPr>
              <a:t> </a:t>
            </a:r>
            <a:r>
              <a:rPr lang="en-GB" dirty="0">
                <a:latin typeface="Times New Roman" pitchFamily="18" charset="0"/>
                <a:ea typeface="+mn-ea"/>
                <a:cs typeface="Times New Roman" pitchFamily="18" charset="0"/>
              </a:rPr>
              <a:t>Think of something </a:t>
            </a:r>
            <a:r>
              <a:rPr lang="en-GB" dirty="0" smtClean="0">
                <a:latin typeface="Times New Roman" pitchFamily="18" charset="0"/>
                <a:ea typeface="+mn-ea"/>
                <a:cs typeface="Times New Roman" pitchFamily="18" charset="0"/>
              </a:rPr>
              <a:t>you are </a:t>
            </a:r>
            <a:r>
              <a:rPr lang="en-GB" dirty="0">
                <a:latin typeface="Times New Roman" pitchFamily="18" charset="0"/>
                <a:ea typeface="+mn-ea"/>
                <a:cs typeface="Times New Roman" pitchFamily="18" charset="0"/>
              </a:rPr>
              <a:t>good at – it doesn’t have to be academic – singing, dancing, playing a sport, anything you like. Write it down on your </a:t>
            </a:r>
            <a:r>
              <a:rPr lang="en-GB" dirty="0" smtClean="0">
                <a:latin typeface="Times New Roman" pitchFamily="18" charset="0"/>
                <a:ea typeface="+mn-ea"/>
                <a:cs typeface="Times New Roman" pitchFamily="18" charset="0"/>
              </a:rPr>
              <a:t>post-it note. </a:t>
            </a:r>
          </a:p>
          <a:p>
            <a:endParaRPr lang="en-GB" dirty="0">
              <a:latin typeface="Times New Roman" pitchFamily="18" charset="0"/>
              <a:ea typeface="+mn-ea"/>
              <a:cs typeface="Times New Roman" pitchFamily="18" charset="0"/>
            </a:endParaRPr>
          </a:p>
          <a:p>
            <a:r>
              <a:rPr lang="en-GB" dirty="0">
                <a:latin typeface="Times New Roman" pitchFamily="18" charset="0"/>
                <a:ea typeface="+mn-ea"/>
                <a:cs typeface="Times New Roman" pitchFamily="18" charset="0"/>
              </a:rPr>
              <a:t>2</a:t>
            </a:r>
            <a:r>
              <a:rPr lang="en-GB" baseline="30000" dirty="0">
                <a:latin typeface="Times New Roman" pitchFamily="18" charset="0"/>
                <a:ea typeface="+mn-ea"/>
                <a:cs typeface="Times New Roman" pitchFamily="18" charset="0"/>
              </a:rPr>
              <a:t>nd</a:t>
            </a:r>
            <a:r>
              <a:rPr lang="en-GB" dirty="0">
                <a:latin typeface="Times New Roman" pitchFamily="18" charset="0"/>
                <a:ea typeface="+mn-ea"/>
                <a:cs typeface="Times New Roman" pitchFamily="18" charset="0"/>
              </a:rPr>
              <a:t> </a:t>
            </a:r>
            <a:r>
              <a:rPr lang="en-GB" dirty="0" smtClean="0">
                <a:latin typeface="Times New Roman" pitchFamily="18" charset="0"/>
                <a:ea typeface="+mn-ea"/>
                <a:cs typeface="Times New Roman" pitchFamily="18" charset="0"/>
              </a:rPr>
              <a:t>point –</a:t>
            </a:r>
            <a:r>
              <a:rPr lang="zh-CN" altLang="en-US" dirty="0" smtClean="0">
                <a:solidFill>
                  <a:srgbClr val="F16369"/>
                </a:solidFill>
                <a:latin typeface="Times New Roman" pitchFamily="18" charset="0"/>
                <a:ea typeface="+mn-ea"/>
                <a:cs typeface="Times New Roman" pitchFamily="18" charset="0"/>
              </a:rPr>
              <a:t>如何做到</a:t>
            </a:r>
            <a:r>
              <a:rPr lang="en-GB" dirty="0" smtClean="0">
                <a:solidFill>
                  <a:srgbClr val="F16369"/>
                </a:solidFill>
                <a:latin typeface="Times New Roman" pitchFamily="18" charset="0"/>
                <a:ea typeface="+mn-ea"/>
                <a:cs typeface="Times New Roman" pitchFamily="18" charset="0"/>
              </a:rPr>
              <a:t> </a:t>
            </a:r>
            <a:r>
              <a:rPr lang="en-GB" dirty="0">
                <a:latin typeface="Times New Roman" pitchFamily="18" charset="0"/>
                <a:ea typeface="+mn-ea"/>
                <a:cs typeface="Times New Roman" pitchFamily="18" charset="0"/>
              </a:rPr>
              <a:t>Write a few words about </a:t>
            </a:r>
            <a:r>
              <a:rPr lang="en-GB" u="sng" dirty="0">
                <a:latin typeface="Times New Roman" pitchFamily="18" charset="0"/>
                <a:ea typeface="+mn-ea"/>
                <a:cs typeface="Times New Roman" pitchFamily="18" charset="0"/>
              </a:rPr>
              <a:t>how</a:t>
            </a:r>
            <a:r>
              <a:rPr lang="en-GB" dirty="0">
                <a:latin typeface="Times New Roman" pitchFamily="18" charset="0"/>
                <a:ea typeface="+mn-ea"/>
                <a:cs typeface="Times New Roman" pitchFamily="18" charset="0"/>
              </a:rPr>
              <a:t> you became good at </a:t>
            </a:r>
            <a:r>
              <a:rPr lang="en-GB" dirty="0" smtClean="0">
                <a:latin typeface="Times New Roman" pitchFamily="18" charset="0"/>
                <a:ea typeface="+mn-ea"/>
                <a:cs typeface="Times New Roman" pitchFamily="18" charset="0"/>
              </a:rPr>
              <a:t>it</a:t>
            </a:r>
          </a:p>
          <a:p>
            <a:endParaRPr lang="en-GB" dirty="0">
              <a:latin typeface="Times New Roman" pitchFamily="18" charset="0"/>
              <a:ea typeface="+mn-ea"/>
              <a:cs typeface="Times New Roman" pitchFamily="18" charset="0"/>
            </a:endParaRPr>
          </a:p>
          <a:p>
            <a:r>
              <a:rPr lang="en-GB" dirty="0">
                <a:latin typeface="Times New Roman" pitchFamily="18" charset="0"/>
                <a:ea typeface="+mn-ea"/>
                <a:cs typeface="Times New Roman" pitchFamily="18" charset="0"/>
              </a:rPr>
              <a:t>3</a:t>
            </a:r>
            <a:r>
              <a:rPr lang="en-GB" baseline="30000" dirty="0">
                <a:latin typeface="Times New Roman" pitchFamily="18" charset="0"/>
                <a:ea typeface="+mn-ea"/>
                <a:cs typeface="Times New Roman" pitchFamily="18" charset="0"/>
              </a:rPr>
              <a:t>rd</a:t>
            </a:r>
            <a:r>
              <a:rPr lang="en-GB" dirty="0">
                <a:latin typeface="Times New Roman" pitchFamily="18" charset="0"/>
                <a:ea typeface="+mn-ea"/>
                <a:cs typeface="Times New Roman" pitchFamily="18" charset="0"/>
              </a:rPr>
              <a:t> </a:t>
            </a:r>
            <a:r>
              <a:rPr lang="en-GB" dirty="0" smtClean="0">
                <a:latin typeface="Times New Roman" pitchFamily="18" charset="0"/>
                <a:ea typeface="+mn-ea"/>
                <a:cs typeface="Times New Roman" pitchFamily="18" charset="0"/>
              </a:rPr>
              <a:t>point–</a:t>
            </a:r>
            <a:r>
              <a:rPr lang="zh-CN" altLang="en-US" dirty="0" smtClean="0">
                <a:solidFill>
                  <a:srgbClr val="F16369"/>
                </a:solidFill>
                <a:latin typeface="Times New Roman" pitchFamily="18" charset="0"/>
                <a:ea typeface="+mn-ea"/>
                <a:cs typeface="Times New Roman" pitchFamily="18" charset="0"/>
              </a:rPr>
              <a:t>如何知道</a:t>
            </a:r>
            <a:r>
              <a:rPr lang="en-GB" dirty="0" smtClean="0">
                <a:solidFill>
                  <a:srgbClr val="F16369"/>
                </a:solidFill>
                <a:latin typeface="Times New Roman" pitchFamily="18" charset="0"/>
                <a:ea typeface="+mn-ea"/>
                <a:cs typeface="Times New Roman" pitchFamily="18" charset="0"/>
              </a:rPr>
              <a:t> </a:t>
            </a:r>
            <a:r>
              <a:rPr lang="en-GB" dirty="0" smtClean="0">
                <a:latin typeface="Times New Roman" pitchFamily="18" charset="0"/>
                <a:ea typeface="+mn-ea"/>
                <a:cs typeface="Times New Roman" pitchFamily="18" charset="0"/>
              </a:rPr>
              <a:t>write a few words about how </a:t>
            </a:r>
            <a:r>
              <a:rPr lang="en-GB" dirty="0">
                <a:latin typeface="Times New Roman" pitchFamily="18" charset="0"/>
                <a:ea typeface="+mn-ea"/>
                <a:cs typeface="Times New Roman" pitchFamily="18" charset="0"/>
              </a:rPr>
              <a:t>do </a:t>
            </a:r>
            <a:r>
              <a:rPr lang="en-GB" u="sng" dirty="0">
                <a:latin typeface="Times New Roman" pitchFamily="18" charset="0"/>
                <a:ea typeface="+mn-ea"/>
                <a:cs typeface="Times New Roman" pitchFamily="18" charset="0"/>
              </a:rPr>
              <a:t>you know </a:t>
            </a:r>
            <a:r>
              <a:rPr lang="en-GB" dirty="0" smtClean="0">
                <a:latin typeface="Times New Roman" pitchFamily="18" charset="0"/>
                <a:ea typeface="+mn-ea"/>
                <a:cs typeface="Times New Roman" pitchFamily="18" charset="0"/>
              </a:rPr>
              <a:t>you are </a:t>
            </a:r>
            <a:r>
              <a:rPr lang="en-GB" dirty="0">
                <a:latin typeface="Times New Roman" pitchFamily="18" charset="0"/>
                <a:ea typeface="+mn-ea"/>
                <a:cs typeface="Times New Roman" pitchFamily="18" charset="0"/>
              </a:rPr>
              <a:t>good at it</a:t>
            </a:r>
            <a:r>
              <a:rPr lang="en-GB" dirty="0" smtClean="0">
                <a:latin typeface="Times New Roman" pitchFamily="18" charset="0"/>
                <a:ea typeface="+mn-ea"/>
                <a:cs typeface="Times New Roman" pitchFamily="18" charset="0"/>
              </a:rPr>
              <a:t>?</a:t>
            </a:r>
          </a:p>
          <a:p>
            <a:endParaRPr lang="en-GB" dirty="0">
              <a:latin typeface="Times New Roman" pitchFamily="18" charset="0"/>
              <a:ea typeface="+mn-ea"/>
              <a:cs typeface="Times New Roman" pitchFamily="18" charset="0"/>
            </a:endParaRPr>
          </a:p>
        </p:txBody>
      </p:sp>
      <p:sp>
        <p:nvSpPr>
          <p:cNvPr id="5" name="Rectangle 4"/>
          <p:cNvSpPr/>
          <p:nvPr/>
        </p:nvSpPr>
        <p:spPr>
          <a:xfrm>
            <a:off x="252414" y="345059"/>
            <a:ext cx="10436225" cy="1060102"/>
          </a:xfrm>
          <a:prstGeom prst="rect">
            <a:avLst/>
          </a:prstGeom>
          <a:solidFill>
            <a:srgbClr val="18BAE7"/>
          </a:solidFill>
          <a:ln>
            <a:noFill/>
          </a:ln>
          <a:effectLst/>
        </p:spPr>
        <p:style>
          <a:lnRef idx="1">
            <a:schemeClr val="accent1"/>
          </a:lnRef>
          <a:fillRef idx="3">
            <a:schemeClr val="accent1"/>
          </a:fillRef>
          <a:effectRef idx="2">
            <a:schemeClr val="accent1"/>
          </a:effectRef>
          <a:fontRef idx="minor">
            <a:schemeClr val="lt1"/>
          </a:fontRef>
        </p:style>
        <p:txBody>
          <a:bodyPr lIns="91394" tIns="45698" rIns="91394" bIns="45698" anchor="ctr"/>
          <a:lstStyle/>
          <a:p>
            <a:pPr algn="ctr" defTabSz="521180" fontAlgn="auto">
              <a:spcBef>
                <a:spcPts val="0"/>
              </a:spcBef>
              <a:spcAft>
                <a:spcPts val="0"/>
              </a:spcAft>
              <a:defRPr/>
            </a:pPr>
            <a:endParaRPr lang="en-US" dirty="0">
              <a:solidFill>
                <a:srgbClr val="91C849"/>
              </a:solidFill>
            </a:endParaRPr>
          </a:p>
        </p:txBody>
      </p:sp>
      <p:sp>
        <p:nvSpPr>
          <p:cNvPr id="6" name="Title 1"/>
          <p:cNvSpPr txBox="1">
            <a:spLocks/>
          </p:cNvSpPr>
          <p:nvPr/>
        </p:nvSpPr>
        <p:spPr>
          <a:xfrm>
            <a:off x="591793" y="577071"/>
            <a:ext cx="9832405" cy="684076"/>
          </a:xfrm>
          <a:prstGeom prst="rect">
            <a:avLst/>
          </a:prstGeom>
        </p:spPr>
        <p:txBody>
          <a:bodyPr lIns="104236" tIns="52117" rIns="104236" bIns="52117"/>
          <a:lstStyle/>
          <a:p>
            <a:pPr>
              <a:spcBef>
                <a:spcPts val="88"/>
              </a:spcBef>
              <a:spcAft>
                <a:spcPts val="88"/>
              </a:spcAft>
            </a:pPr>
            <a:r>
              <a:rPr lang="zh-CN" altLang="en-US" sz="3600" dirty="0">
                <a:solidFill>
                  <a:schemeClr val="bg1"/>
                </a:solidFill>
                <a:latin typeface="隶书" pitchFamily="49" charset="-122"/>
                <a:ea typeface="隶书" pitchFamily="49" charset="-122"/>
              </a:rPr>
              <a:t>课堂教学方法</a:t>
            </a:r>
            <a:r>
              <a:rPr lang="en-US" altLang="zh-CN" sz="3600" dirty="0">
                <a:solidFill>
                  <a:schemeClr val="bg1"/>
                </a:solidFill>
                <a:latin typeface="隶书" pitchFamily="49" charset="-122"/>
                <a:ea typeface="隶书" pitchFamily="49" charset="-122"/>
              </a:rPr>
              <a:t>——</a:t>
            </a:r>
            <a:r>
              <a:rPr lang="zh-CN" altLang="en-US" sz="3600" dirty="0" smtClean="0">
                <a:solidFill>
                  <a:schemeClr val="bg1"/>
                </a:solidFill>
                <a:latin typeface="隶书" pitchFamily="49" charset="-122"/>
                <a:ea typeface="隶书" pitchFamily="49" charset="-122"/>
              </a:rPr>
              <a:t>提高</a:t>
            </a:r>
            <a:r>
              <a:rPr lang="zh-CN" altLang="en-US" sz="3600" dirty="0">
                <a:solidFill>
                  <a:schemeClr val="bg1"/>
                </a:solidFill>
                <a:latin typeface="隶书" pitchFamily="49" charset="-122"/>
                <a:ea typeface="隶书" pitchFamily="49" charset="-122"/>
              </a:rPr>
              <a:t>学习的积极性（</a:t>
            </a:r>
            <a:r>
              <a:rPr lang="en-GB" altLang="zh-CN" sz="3600" dirty="0">
                <a:solidFill>
                  <a:schemeClr val="bg1"/>
                </a:solidFill>
                <a:latin typeface="Times New Roman" pitchFamily="18" charset="0"/>
                <a:ea typeface="隶书" pitchFamily="49" charset="-122"/>
                <a:cs typeface="Times New Roman" pitchFamily="18" charset="0"/>
              </a:rPr>
              <a:t>Activity</a:t>
            </a:r>
            <a:r>
              <a:rPr lang="zh-CN" altLang="en-US" sz="3600" dirty="0">
                <a:solidFill>
                  <a:schemeClr val="bg1"/>
                </a:solidFill>
                <a:latin typeface="隶书" pitchFamily="49" charset="-122"/>
                <a:ea typeface="隶书" pitchFamily="49" charset="-122"/>
              </a:rPr>
              <a:t>）</a:t>
            </a:r>
            <a:endParaRPr lang="en-GB" altLang="en-US" sz="3600" dirty="0">
              <a:solidFill>
                <a:schemeClr val="bg1"/>
              </a:solidFill>
              <a:latin typeface="隶书" pitchFamily="49" charset="-122"/>
              <a:ea typeface="隶书" pitchFamily="49" charset="-122"/>
            </a:endParaRPr>
          </a:p>
        </p:txBody>
      </p:sp>
      <p:sp>
        <p:nvSpPr>
          <p:cNvPr id="3" name="灯片编号占位符 2"/>
          <p:cNvSpPr>
            <a:spLocks noGrp="1"/>
          </p:cNvSpPr>
          <p:nvPr>
            <p:ph type="sldNum" sz="quarter" idx="12"/>
          </p:nvPr>
        </p:nvSpPr>
        <p:spPr/>
        <p:txBody>
          <a:bodyPr/>
          <a:lstStyle/>
          <a:p>
            <a:fld id="{59816115-E37B-44BF-A6FC-4E3D70D963B8}" type="slidenum">
              <a:rPr lang="en-US" altLang="en-US" smtClean="0"/>
              <a:pPr/>
              <a:t>17</a:t>
            </a:fld>
            <a:endParaRPr lang="en-US" altLang="en-US"/>
          </a:p>
        </p:txBody>
      </p:sp>
    </p:spTree>
    <p:extLst>
      <p:ext uri="{BB962C8B-B14F-4D97-AF65-F5344CB8AC3E}">
        <p14:creationId xmlns:p14="http://schemas.microsoft.com/office/powerpoint/2010/main" val="37548217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11266" name="Picture 2" descr="F:\工作\2016英国访学\英国照片\IMG_5487.JPG"/>
          <p:cNvPicPr>
            <a:picLocks noChangeAspect="1" noChangeArrowheads="1"/>
          </p:cNvPicPr>
          <p:nvPr/>
        </p:nvPicPr>
        <p:blipFill rotWithShape="1">
          <a:blip r:embed="rId2">
            <a:extLst>
              <a:ext uri="{28A0092B-C50C-407E-A947-70E740481C1C}">
                <a14:useLocalDpi xmlns:a14="http://schemas.microsoft.com/office/drawing/2010/main" val="0"/>
              </a:ext>
            </a:extLst>
          </a:blip>
          <a:srcRect t="23090" r="9276" b="16296"/>
          <a:stretch/>
        </p:blipFill>
        <p:spPr bwMode="auto">
          <a:xfrm>
            <a:off x="533369" y="715338"/>
            <a:ext cx="3135777" cy="2793390"/>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F:\工作\2016英国访学\英国照片\IMG_548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8005" y="1232652"/>
            <a:ext cx="6639514" cy="497963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F:\工作\2016英国访学\英国照片\IMG_5498.JPG"/>
          <p:cNvPicPr>
            <a:picLocks noChangeAspect="1" noChangeArrowheads="1"/>
          </p:cNvPicPr>
          <p:nvPr/>
        </p:nvPicPr>
        <p:blipFill rotWithShape="1">
          <a:blip r:embed="rId4">
            <a:extLst>
              <a:ext uri="{28A0092B-C50C-407E-A947-70E740481C1C}">
                <a14:useLocalDpi xmlns:a14="http://schemas.microsoft.com/office/drawing/2010/main" val="0"/>
              </a:ext>
            </a:extLst>
          </a:blip>
          <a:srcRect l="59895" t="33795" r="6706" b="17942"/>
          <a:stretch/>
        </p:blipFill>
        <p:spPr bwMode="auto">
          <a:xfrm>
            <a:off x="533369" y="3722470"/>
            <a:ext cx="3135777" cy="3398468"/>
          </a:xfrm>
          <a:prstGeom prst="rect">
            <a:avLst/>
          </a:prstGeom>
          <a:noFill/>
          <a:extLst>
            <a:ext uri="{909E8E84-426E-40DD-AFC4-6F175D3DCCD1}">
              <a14:hiddenFill xmlns:a14="http://schemas.microsoft.com/office/drawing/2010/main">
                <a:solidFill>
                  <a:srgbClr val="FFFFFF"/>
                </a:solidFill>
              </a14:hiddenFill>
            </a:ext>
          </a:extLst>
        </p:spPr>
      </p:pic>
      <p:sp>
        <p:nvSpPr>
          <p:cNvPr id="4" name="灯片编号占位符 3"/>
          <p:cNvSpPr>
            <a:spLocks noGrp="1"/>
          </p:cNvSpPr>
          <p:nvPr>
            <p:ph type="sldNum" sz="quarter" idx="12"/>
          </p:nvPr>
        </p:nvSpPr>
        <p:spPr/>
        <p:txBody>
          <a:bodyPr/>
          <a:lstStyle/>
          <a:p>
            <a:fld id="{59816115-E37B-44BF-A6FC-4E3D70D963B8}" type="slidenum">
              <a:rPr lang="en-US" altLang="en-US" smtClean="0"/>
              <a:pPr/>
              <a:t>18</a:t>
            </a:fld>
            <a:endParaRPr lang="en-US" altLang="en-US"/>
          </a:p>
        </p:txBody>
      </p:sp>
    </p:spTree>
    <p:extLst>
      <p:ext uri="{BB962C8B-B14F-4D97-AF65-F5344CB8AC3E}">
        <p14:creationId xmlns:p14="http://schemas.microsoft.com/office/powerpoint/2010/main" val="8697649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auto">
          <a:xfrm>
            <a:off x="349624" y="613073"/>
            <a:ext cx="10086225" cy="936108"/>
          </a:xfrm>
          <a:prstGeom prst="rect">
            <a:avLst/>
          </a:prstGeom>
          <a:solidFill>
            <a:srgbClr val="00B0F0"/>
          </a:solidFill>
          <a:ln>
            <a:miter lim="800000"/>
            <a:headEnd/>
            <a:tailEnd/>
          </a:ln>
        </p:spPr>
        <p:txBody>
          <a:bodyPr vert="horz" wrap="square" lIns="100788" tIns="50394" rIns="100788" bIns="50394" numCol="1" anchor="t" anchorCtr="0" compatLnSpc="1">
            <a:prstTxWarp prst="textNoShap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b="1" dirty="0" smtClean="0">
                <a:solidFill>
                  <a:schemeClr val="bg1"/>
                </a:solidFill>
              </a:rPr>
              <a:t>How you became good at it</a:t>
            </a:r>
            <a:r>
              <a:rPr lang="zh-CN" altLang="en-US" b="1" dirty="0" smtClean="0">
                <a:solidFill>
                  <a:schemeClr val="bg1"/>
                </a:solidFill>
              </a:rPr>
              <a:t>？</a:t>
            </a:r>
            <a:endParaRPr lang="en-US" b="1" dirty="0">
              <a:solidFill>
                <a:schemeClr val="bg1"/>
              </a:solidFill>
            </a:endParaRPr>
          </a:p>
        </p:txBody>
      </p:sp>
      <p:pic>
        <p:nvPicPr>
          <p:cNvPr id="5" name="Picture 1" descr="C:\Users\lw\AppData\Roaming\Tencent\Users\53748464\QQ\WinTemp\RichOle\W26P3C$N8Y)8$]L4[I(I7BC.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469" y="6805765"/>
            <a:ext cx="2625760" cy="494147"/>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p:txBody>
          <a:bodyPr/>
          <a:lstStyle/>
          <a:p>
            <a:fld id="{59816115-E37B-44BF-A6FC-4E3D70D963B8}" type="slidenum">
              <a:rPr lang="en-US" altLang="en-US" smtClean="0"/>
              <a:pPr/>
              <a:t>19</a:t>
            </a:fld>
            <a:endParaRPr lang="en-US" altLang="en-US"/>
          </a:p>
        </p:txBody>
      </p:sp>
    </p:spTree>
    <p:controls>
      <mc:AlternateContent xmlns:mc="http://schemas.openxmlformats.org/markup-compatibility/2006">
        <mc:Choice xmlns:v="urn:schemas-microsoft-com:vml" Requires="v">
          <p:control spid="12293" name="TextBox6" r:id="rId2" imgW="9058320" imgH="4533840"/>
        </mc:Choice>
        <mc:Fallback>
          <p:control name="TextBox6" r:id="rId2" imgW="9058320" imgH="4533840">
            <p:pic>
              <p:nvPicPr>
                <p:cNvPr id="0" name="TextBox6"/>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66775" y="2051050"/>
                  <a:ext cx="9051925" cy="453072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25081041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50729" y="2096521"/>
            <a:ext cx="10180637" cy="936104"/>
            <a:chOff x="256544" y="2251256"/>
            <a:chExt cx="10180637" cy="936104"/>
          </a:xfrm>
        </p:grpSpPr>
        <p:sp>
          <p:nvSpPr>
            <p:cNvPr id="7" name="Rectangle 6"/>
            <p:cNvSpPr/>
            <p:nvPr/>
          </p:nvSpPr>
          <p:spPr>
            <a:xfrm>
              <a:off x="256544" y="2251256"/>
              <a:ext cx="10180637" cy="936104"/>
            </a:xfrm>
            <a:prstGeom prst="rect">
              <a:avLst/>
            </a:prstGeom>
            <a:solidFill>
              <a:srgbClr val="18BAE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521180" fontAlgn="auto">
                <a:spcBef>
                  <a:spcPts val="0"/>
                </a:spcBef>
                <a:spcAft>
                  <a:spcPts val="0"/>
                </a:spcAft>
                <a:defRPr/>
              </a:pPr>
              <a:endParaRPr lang="en-US" dirty="0">
                <a:solidFill>
                  <a:srgbClr val="91C849"/>
                </a:solidFill>
              </a:endParaRPr>
            </a:p>
          </p:txBody>
        </p:sp>
        <p:sp>
          <p:nvSpPr>
            <p:cNvPr id="12" name="Title 1"/>
            <p:cNvSpPr txBox="1">
              <a:spLocks/>
            </p:cNvSpPr>
            <p:nvPr/>
          </p:nvSpPr>
          <p:spPr>
            <a:xfrm>
              <a:off x="428888" y="2377270"/>
              <a:ext cx="8885312" cy="684076"/>
            </a:xfrm>
            <a:prstGeom prst="rect">
              <a:avLst/>
            </a:prstGeom>
          </p:spPr>
          <p:txBody>
            <a:bodyPr lIns="104287" tIns="52144" rIns="104287" bIns="52144"/>
            <a:lstStyle/>
            <a:p>
              <a:pPr>
                <a:spcBef>
                  <a:spcPts val="88"/>
                </a:spcBef>
                <a:spcAft>
                  <a:spcPts val="88"/>
                </a:spcAft>
              </a:pPr>
              <a:r>
                <a:rPr lang="zh-CN" altLang="en-US" sz="3600" dirty="0">
                  <a:solidFill>
                    <a:schemeClr val="bg1"/>
                  </a:solidFill>
                  <a:latin typeface="隶书" pitchFamily="49" charset="-122"/>
                  <a:ea typeface="隶书" pitchFamily="49" charset="-122"/>
                </a:rPr>
                <a:t>英国的教育体系与高校</a:t>
              </a:r>
              <a:endParaRPr lang="en-GB" altLang="en-US" sz="3600" dirty="0">
                <a:solidFill>
                  <a:schemeClr val="bg1"/>
                </a:solidFill>
                <a:latin typeface="隶书" pitchFamily="49" charset="-122"/>
                <a:ea typeface="隶书" pitchFamily="49" charset="-122"/>
              </a:endParaRPr>
            </a:p>
          </p:txBody>
        </p:sp>
      </p:grpSp>
      <p:pic>
        <p:nvPicPr>
          <p:cNvPr id="10241" name="Picture 1" descr="C:\Users\lw\AppData\Roaming\Tencent\Users\53748464\QQ\WinTemp\RichOle\W26P3C$N8Y)8$]L4[I(I7B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434" y="576847"/>
            <a:ext cx="5162550" cy="97155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3"/>
          <p:cNvGrpSpPr/>
          <p:nvPr/>
        </p:nvGrpSpPr>
        <p:grpSpPr>
          <a:xfrm>
            <a:off x="250730" y="3472081"/>
            <a:ext cx="10180637" cy="813403"/>
            <a:chOff x="244786" y="4966151"/>
            <a:chExt cx="10180637" cy="936104"/>
          </a:xfrm>
        </p:grpSpPr>
        <p:sp>
          <p:nvSpPr>
            <p:cNvPr id="14" name="Rectangle 6"/>
            <p:cNvSpPr/>
            <p:nvPr/>
          </p:nvSpPr>
          <p:spPr>
            <a:xfrm>
              <a:off x="244786" y="4966151"/>
              <a:ext cx="10180637" cy="936104"/>
            </a:xfrm>
            <a:prstGeom prst="rect">
              <a:avLst/>
            </a:prstGeom>
            <a:solidFill>
              <a:srgbClr val="18BAE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521180" fontAlgn="auto">
                <a:spcBef>
                  <a:spcPts val="0"/>
                </a:spcBef>
                <a:spcAft>
                  <a:spcPts val="0"/>
                </a:spcAft>
                <a:defRPr/>
              </a:pPr>
              <a:endParaRPr lang="en-US" dirty="0">
                <a:solidFill>
                  <a:srgbClr val="91C849"/>
                </a:solidFill>
              </a:endParaRPr>
            </a:p>
          </p:txBody>
        </p:sp>
        <p:sp>
          <p:nvSpPr>
            <p:cNvPr id="15" name="Title 1"/>
            <p:cNvSpPr txBox="1">
              <a:spLocks/>
            </p:cNvSpPr>
            <p:nvPr/>
          </p:nvSpPr>
          <p:spPr>
            <a:xfrm>
              <a:off x="417129" y="5069791"/>
              <a:ext cx="8885312" cy="832464"/>
            </a:xfrm>
            <a:prstGeom prst="rect">
              <a:avLst/>
            </a:prstGeom>
          </p:spPr>
          <p:txBody>
            <a:bodyPr lIns="104287" tIns="52144" rIns="104287" bIns="52144"/>
            <a:lstStyle/>
            <a:p>
              <a:pPr>
                <a:spcBef>
                  <a:spcPts val="88"/>
                </a:spcBef>
                <a:spcAft>
                  <a:spcPts val="88"/>
                </a:spcAft>
              </a:pPr>
              <a:r>
                <a:rPr lang="zh-CN" altLang="en-US" sz="3600" dirty="0">
                  <a:solidFill>
                    <a:schemeClr val="bg1"/>
                  </a:solidFill>
                  <a:latin typeface="隶书" pitchFamily="49" charset="-122"/>
                  <a:ea typeface="隶书" pitchFamily="49" charset="-122"/>
                </a:rPr>
                <a:t>课堂教学方法</a:t>
              </a:r>
              <a:endParaRPr lang="en-GB" altLang="en-US" sz="3600" dirty="0">
                <a:solidFill>
                  <a:schemeClr val="bg1"/>
                </a:solidFill>
                <a:latin typeface="隶书" pitchFamily="49" charset="-122"/>
                <a:ea typeface="隶书" pitchFamily="49" charset="-122"/>
              </a:endParaRPr>
            </a:p>
          </p:txBody>
        </p:sp>
      </p:grpSp>
      <p:sp>
        <p:nvSpPr>
          <p:cNvPr id="16" name="Title 1"/>
          <p:cNvSpPr txBox="1">
            <a:spLocks/>
          </p:cNvSpPr>
          <p:nvPr/>
        </p:nvSpPr>
        <p:spPr>
          <a:xfrm>
            <a:off x="1460148" y="6211519"/>
            <a:ext cx="6192689" cy="684076"/>
          </a:xfrm>
          <a:prstGeom prst="rect">
            <a:avLst/>
          </a:prstGeom>
        </p:spPr>
        <p:txBody>
          <a:bodyPr lIns="104236" tIns="52117" rIns="104236" bIns="52117"/>
          <a:lstStyle/>
          <a:p>
            <a:pPr>
              <a:spcBef>
                <a:spcPts val="88"/>
              </a:spcBef>
              <a:spcAft>
                <a:spcPts val="88"/>
              </a:spcAft>
            </a:pPr>
            <a:r>
              <a:rPr lang="zh-CN" altLang="en-US" sz="3600" dirty="0">
                <a:latin typeface="隶书" pitchFamily="49" charset="-122"/>
                <a:ea typeface="隶书" pitchFamily="49" charset="-122"/>
              </a:rPr>
              <a:t>小组学习（</a:t>
            </a:r>
            <a:r>
              <a:rPr lang="en-GB" altLang="zh-CN" sz="3600" dirty="0">
                <a:latin typeface="Times New Roman" pitchFamily="18" charset="0"/>
                <a:ea typeface="隶书" pitchFamily="49" charset="-122"/>
                <a:cs typeface="Times New Roman" pitchFamily="18" charset="0"/>
              </a:rPr>
              <a:t>Group work</a:t>
            </a:r>
            <a:r>
              <a:rPr lang="zh-CN" altLang="en-US" sz="3600" dirty="0">
                <a:latin typeface="隶书" pitchFamily="49" charset="-122"/>
                <a:ea typeface="隶书" pitchFamily="49" charset="-122"/>
              </a:rPr>
              <a:t>）</a:t>
            </a:r>
            <a:endParaRPr lang="en-GB" altLang="en-US" sz="3600" dirty="0">
              <a:latin typeface="隶书" pitchFamily="49" charset="-122"/>
              <a:ea typeface="隶书" pitchFamily="49" charset="-122"/>
            </a:endParaRPr>
          </a:p>
        </p:txBody>
      </p:sp>
      <p:sp>
        <p:nvSpPr>
          <p:cNvPr id="17" name="Title 1"/>
          <p:cNvSpPr txBox="1">
            <a:spLocks/>
          </p:cNvSpPr>
          <p:nvPr/>
        </p:nvSpPr>
        <p:spPr>
          <a:xfrm>
            <a:off x="1460148" y="5313615"/>
            <a:ext cx="5356920" cy="684076"/>
          </a:xfrm>
          <a:prstGeom prst="rect">
            <a:avLst/>
          </a:prstGeom>
        </p:spPr>
        <p:txBody>
          <a:bodyPr lIns="104236" tIns="52117" rIns="104236" bIns="52117"/>
          <a:lstStyle/>
          <a:p>
            <a:pPr>
              <a:spcBef>
                <a:spcPts val="88"/>
              </a:spcBef>
              <a:spcAft>
                <a:spcPts val="88"/>
              </a:spcAft>
            </a:pPr>
            <a:r>
              <a:rPr lang="zh-CN" altLang="en-US" sz="3600" dirty="0">
                <a:latin typeface="隶书" pitchFamily="49" charset="-122"/>
                <a:ea typeface="隶书" pitchFamily="49" charset="-122"/>
              </a:rPr>
              <a:t>课程考核（</a:t>
            </a:r>
            <a:r>
              <a:rPr lang="en-US" altLang="zh-CN" sz="3600" dirty="0">
                <a:latin typeface="Times New Roman" pitchFamily="18" charset="0"/>
                <a:ea typeface="隶书" pitchFamily="49" charset="-122"/>
                <a:cs typeface="Times New Roman" pitchFamily="18" charset="0"/>
              </a:rPr>
              <a:t>Assessment</a:t>
            </a:r>
            <a:r>
              <a:rPr lang="zh-CN" altLang="en-US" sz="3600" dirty="0">
                <a:latin typeface="隶书" pitchFamily="49" charset="-122"/>
                <a:ea typeface="隶书" pitchFamily="49" charset="-122"/>
              </a:rPr>
              <a:t>）</a:t>
            </a:r>
            <a:endParaRPr lang="en-GB" altLang="en-US" sz="3600" dirty="0">
              <a:latin typeface="隶书" pitchFamily="49" charset="-122"/>
              <a:ea typeface="隶书" pitchFamily="49" charset="-122"/>
            </a:endParaRPr>
          </a:p>
        </p:txBody>
      </p:sp>
      <p:sp>
        <p:nvSpPr>
          <p:cNvPr id="11" name="Title 1"/>
          <p:cNvSpPr txBox="1">
            <a:spLocks/>
          </p:cNvSpPr>
          <p:nvPr/>
        </p:nvSpPr>
        <p:spPr>
          <a:xfrm>
            <a:off x="1472055" y="4427840"/>
            <a:ext cx="8336760" cy="684076"/>
          </a:xfrm>
          <a:prstGeom prst="rect">
            <a:avLst/>
          </a:prstGeom>
        </p:spPr>
        <p:txBody>
          <a:bodyPr lIns="104236" tIns="52117" rIns="104236" bIns="52117"/>
          <a:lstStyle/>
          <a:p>
            <a:pPr>
              <a:spcBef>
                <a:spcPts val="88"/>
              </a:spcBef>
              <a:spcAft>
                <a:spcPts val="88"/>
              </a:spcAft>
            </a:pPr>
            <a:r>
              <a:rPr lang="zh-CN" altLang="en-US" sz="3600" dirty="0">
                <a:latin typeface="隶书" pitchFamily="49" charset="-122"/>
                <a:ea typeface="隶书" pitchFamily="49" charset="-122"/>
              </a:rPr>
              <a:t>提高学习的积极性（</a:t>
            </a:r>
            <a:r>
              <a:rPr lang="en-GB" altLang="zh-CN" sz="3600" dirty="0">
                <a:latin typeface="Times New Roman" pitchFamily="18" charset="0"/>
                <a:ea typeface="隶书" pitchFamily="49" charset="-122"/>
                <a:cs typeface="Times New Roman" pitchFamily="18" charset="0"/>
              </a:rPr>
              <a:t>Activity</a:t>
            </a:r>
            <a:r>
              <a:rPr lang="zh-CN" altLang="en-US" sz="3600" dirty="0">
                <a:latin typeface="隶书" pitchFamily="49" charset="-122"/>
                <a:ea typeface="隶书" pitchFamily="49" charset="-122"/>
              </a:rPr>
              <a:t>）</a:t>
            </a:r>
            <a:endParaRPr lang="en-GB" altLang="en-US" sz="3600" dirty="0">
              <a:latin typeface="隶书" pitchFamily="49" charset="-122"/>
              <a:ea typeface="隶书" pitchFamily="49" charset="-122"/>
            </a:endParaRPr>
          </a:p>
        </p:txBody>
      </p:sp>
      <p:sp>
        <p:nvSpPr>
          <p:cNvPr id="3" name="灯片编号占位符 2"/>
          <p:cNvSpPr>
            <a:spLocks noGrp="1"/>
          </p:cNvSpPr>
          <p:nvPr>
            <p:ph type="sldNum" sz="quarter" idx="12"/>
          </p:nvPr>
        </p:nvSpPr>
        <p:spPr/>
        <p:txBody>
          <a:bodyPr/>
          <a:lstStyle/>
          <a:p>
            <a:fld id="{04727D95-ED9C-4559-BE51-7B4719717DCD}" type="slidenum">
              <a:rPr lang="en-US" altLang="en-US" smtClean="0"/>
              <a:pPr/>
              <a:t>2</a:t>
            </a:fld>
            <a:endParaRPr lang="en-US" altLang="en-US"/>
          </a:p>
        </p:txBody>
      </p:sp>
    </p:spTree>
    <p:extLst>
      <p:ext uri="{BB962C8B-B14F-4D97-AF65-F5344CB8AC3E}">
        <p14:creationId xmlns:p14="http://schemas.microsoft.com/office/powerpoint/2010/main" val="25434934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Users\lw\AppData\Roaming\Tencent\Users\53748464\QQ\WinTemp\RichOle\W26P3C$N8Y)8$]L4[I(I7B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469" y="6805765"/>
            <a:ext cx="2625760" cy="49414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p:cNvSpPr/>
          <p:nvPr/>
        </p:nvSpPr>
        <p:spPr>
          <a:xfrm>
            <a:off x="252414" y="345059"/>
            <a:ext cx="10436225" cy="1060102"/>
          </a:xfrm>
          <a:prstGeom prst="rect">
            <a:avLst/>
          </a:prstGeom>
          <a:solidFill>
            <a:srgbClr val="18BAE7"/>
          </a:solidFill>
          <a:ln>
            <a:noFill/>
          </a:ln>
          <a:effectLst/>
        </p:spPr>
        <p:style>
          <a:lnRef idx="1">
            <a:schemeClr val="accent1"/>
          </a:lnRef>
          <a:fillRef idx="3">
            <a:schemeClr val="accent1"/>
          </a:fillRef>
          <a:effectRef idx="2">
            <a:schemeClr val="accent1"/>
          </a:effectRef>
          <a:fontRef idx="minor">
            <a:schemeClr val="lt1"/>
          </a:fontRef>
        </p:style>
        <p:txBody>
          <a:bodyPr lIns="91394" tIns="45698" rIns="91394" bIns="45698" anchor="ctr"/>
          <a:lstStyle/>
          <a:p>
            <a:pPr algn="ctr" defTabSz="521180" fontAlgn="auto">
              <a:spcBef>
                <a:spcPts val="0"/>
              </a:spcBef>
              <a:spcAft>
                <a:spcPts val="0"/>
              </a:spcAft>
              <a:defRPr/>
            </a:pPr>
            <a:endParaRPr lang="en-US" dirty="0">
              <a:solidFill>
                <a:srgbClr val="91C849"/>
              </a:solidFill>
            </a:endParaRPr>
          </a:p>
        </p:txBody>
      </p:sp>
      <p:sp>
        <p:nvSpPr>
          <p:cNvPr id="5" name="Title 1"/>
          <p:cNvSpPr txBox="1">
            <a:spLocks/>
          </p:cNvSpPr>
          <p:nvPr/>
        </p:nvSpPr>
        <p:spPr>
          <a:xfrm>
            <a:off x="591794" y="577071"/>
            <a:ext cx="8336760" cy="684076"/>
          </a:xfrm>
          <a:prstGeom prst="rect">
            <a:avLst/>
          </a:prstGeom>
        </p:spPr>
        <p:txBody>
          <a:bodyPr lIns="104236" tIns="52117" rIns="104236" bIns="52117"/>
          <a:lstStyle/>
          <a:p>
            <a:pPr>
              <a:spcBef>
                <a:spcPts val="88"/>
              </a:spcBef>
              <a:spcAft>
                <a:spcPts val="88"/>
              </a:spcAft>
            </a:pPr>
            <a:r>
              <a:rPr lang="zh-CN" altLang="en-US" sz="3600" dirty="0">
                <a:solidFill>
                  <a:schemeClr val="bg1"/>
                </a:solidFill>
                <a:latin typeface="隶书" pitchFamily="49" charset="-122"/>
                <a:ea typeface="隶书" pitchFamily="49" charset="-122"/>
              </a:rPr>
              <a:t>提高学习的积极性（</a:t>
            </a:r>
            <a:r>
              <a:rPr lang="en-GB" altLang="zh-CN" sz="3600" dirty="0">
                <a:solidFill>
                  <a:schemeClr val="bg1"/>
                </a:solidFill>
                <a:latin typeface="Times New Roman" pitchFamily="18" charset="0"/>
                <a:ea typeface="隶书" pitchFamily="49" charset="-122"/>
                <a:cs typeface="Times New Roman" pitchFamily="18" charset="0"/>
              </a:rPr>
              <a:t>Activity</a:t>
            </a:r>
            <a:r>
              <a:rPr lang="zh-CN" altLang="en-US" sz="3600" dirty="0">
                <a:solidFill>
                  <a:schemeClr val="bg1"/>
                </a:solidFill>
                <a:latin typeface="隶书" pitchFamily="49" charset="-122"/>
                <a:ea typeface="隶书" pitchFamily="49" charset="-122"/>
              </a:rPr>
              <a:t>）</a:t>
            </a:r>
            <a:endParaRPr lang="en-GB" altLang="en-US" sz="3600" dirty="0">
              <a:solidFill>
                <a:schemeClr val="bg1"/>
              </a:solidFill>
              <a:latin typeface="隶书" pitchFamily="49" charset="-122"/>
              <a:ea typeface="隶书" pitchFamily="49" charset="-122"/>
            </a:endParaRPr>
          </a:p>
        </p:txBody>
      </p:sp>
      <p:sp>
        <p:nvSpPr>
          <p:cNvPr id="7" name="Content Placeholder 2"/>
          <p:cNvSpPr>
            <a:spLocks noGrp="1"/>
          </p:cNvSpPr>
          <p:nvPr>
            <p:ph idx="1"/>
          </p:nvPr>
        </p:nvSpPr>
        <p:spPr bwMode="auto">
          <a:xfrm>
            <a:off x="503345" y="2053233"/>
            <a:ext cx="9900187" cy="3744416"/>
          </a:xfrm>
          <a:prstGeom prst="rect">
            <a:avLst/>
          </a:prstGeom>
          <a:solidFill>
            <a:srgbClr val="C0504D">
              <a:lumMod val="40000"/>
              <a:lumOff val="60000"/>
            </a:srgbClr>
          </a:solidFill>
          <a:ln>
            <a:noFill/>
          </a:ln>
          <a:effectLst>
            <a:glow rad="63500">
              <a:srgbClr val="C0504D">
                <a:satMod val="175000"/>
                <a:alpha val="4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514350" indent="-514350" defTabSz="914400" eaLnBrk="1" fontAlgn="auto" hangingPunct="1">
              <a:lnSpc>
                <a:spcPct val="170000"/>
              </a:lnSpc>
              <a:spcBef>
                <a:spcPts val="0"/>
              </a:spcBef>
              <a:spcAft>
                <a:spcPts val="0"/>
              </a:spcAft>
              <a:buSzPct val="100000"/>
              <a:buFont typeface="+mj-lt"/>
              <a:buAutoNum type="arabicPeriod"/>
              <a:defRPr/>
            </a:pPr>
            <a:r>
              <a:rPr kumimoji="0" lang="zh-CN" altLang="en-US" sz="2600" b="1" i="0" u="none" strike="noStrike" kern="0" cap="none" spc="0" normalizeH="0" baseline="0" noProof="0" dirty="0" smtClean="0">
                <a:ln>
                  <a:noFill/>
                </a:ln>
                <a:solidFill>
                  <a:sysClr val="windowText" lastClr="000000"/>
                </a:solidFill>
                <a:effectLst/>
                <a:uLnTx/>
                <a:uFillTx/>
                <a:latin typeface="Times New Roman" pitchFamily="18" charset="0"/>
                <a:ea typeface="+mn-ea"/>
                <a:cs typeface="Times New Roman" pitchFamily="18" charset="0"/>
              </a:rPr>
              <a:t>鼓励 </a:t>
            </a:r>
            <a:r>
              <a:rPr kumimoji="0" lang="en-US" sz="2600" b="1" i="0" u="none" strike="noStrike" kern="0" cap="none" spc="0" normalizeH="0" baseline="0" noProof="0" dirty="0" smtClean="0">
                <a:ln>
                  <a:noFill/>
                </a:ln>
                <a:solidFill>
                  <a:sysClr val="windowText" lastClr="000000"/>
                </a:solidFill>
                <a:effectLst/>
                <a:uLnTx/>
                <a:uFillTx/>
                <a:latin typeface="Times New Roman" pitchFamily="18" charset="0"/>
                <a:ea typeface="+mn-ea"/>
                <a:cs typeface="Times New Roman" pitchFamily="18" charset="0"/>
              </a:rPr>
              <a:t>Encourages </a:t>
            </a:r>
            <a:r>
              <a:rPr lang="en-US" altLang="zh-CN" sz="2600" b="1" kern="0" dirty="0">
                <a:solidFill>
                  <a:sysClr val="windowText" lastClr="000000"/>
                </a:solidFill>
                <a:latin typeface="Times New Roman" pitchFamily="18" charset="0"/>
                <a:ea typeface="+mn-ea"/>
                <a:cs typeface="Times New Roman" pitchFamily="18" charset="0"/>
              </a:rPr>
              <a:t>active learning</a:t>
            </a:r>
          </a:p>
          <a:p>
            <a:pPr marL="514350" marR="0" lvl="0" indent="-514350" defTabSz="914400" eaLnBrk="1" fontAlgn="auto" latinLnBrk="0" hangingPunct="1">
              <a:lnSpc>
                <a:spcPct val="170000"/>
              </a:lnSpc>
              <a:spcBef>
                <a:spcPts val="0"/>
              </a:spcBef>
              <a:spcAft>
                <a:spcPts val="0"/>
              </a:spcAft>
              <a:buClrTx/>
              <a:buSzPct val="100000"/>
              <a:buFont typeface="+mj-lt"/>
              <a:buAutoNum type="arabicPeriod"/>
              <a:tabLst/>
              <a:defRPr/>
            </a:pPr>
            <a:r>
              <a:rPr kumimoji="0" lang="zh-CN" altLang="en-US" sz="2600" b="1" i="0" u="none" strike="noStrike" kern="0" cap="none" spc="0" normalizeH="0" baseline="0" noProof="0" dirty="0" smtClean="0">
                <a:ln>
                  <a:noFill/>
                </a:ln>
                <a:solidFill>
                  <a:sysClr val="windowText" lastClr="000000"/>
                </a:solidFill>
                <a:effectLst/>
                <a:uLnTx/>
                <a:uFillTx/>
                <a:latin typeface="Times New Roman" pitchFamily="18" charset="0"/>
                <a:ea typeface="+mn-ea"/>
                <a:cs typeface="Times New Roman" pitchFamily="18" charset="0"/>
              </a:rPr>
              <a:t>合作 </a:t>
            </a:r>
            <a:r>
              <a:rPr kumimoji="0" lang="en-US" sz="2600" b="1" i="0" u="none" strike="noStrike" kern="0" cap="none" spc="0" normalizeH="0" baseline="0" noProof="0" dirty="0" smtClean="0">
                <a:ln>
                  <a:noFill/>
                </a:ln>
                <a:solidFill>
                  <a:sysClr val="windowText" lastClr="000000"/>
                </a:solidFill>
                <a:effectLst/>
                <a:uLnTx/>
                <a:uFillTx/>
                <a:latin typeface="Times New Roman" pitchFamily="18" charset="0"/>
                <a:ea typeface="+mn-ea"/>
                <a:cs typeface="Times New Roman" pitchFamily="18" charset="0"/>
              </a:rPr>
              <a:t>Develops reciprocity and cooperation among students</a:t>
            </a:r>
          </a:p>
          <a:p>
            <a:pPr marL="514350" marR="0" lvl="0" indent="-514350" defTabSz="914400" eaLnBrk="1" fontAlgn="auto" latinLnBrk="0" hangingPunct="1">
              <a:lnSpc>
                <a:spcPct val="170000"/>
              </a:lnSpc>
              <a:spcBef>
                <a:spcPts val="0"/>
              </a:spcBef>
              <a:spcAft>
                <a:spcPts val="0"/>
              </a:spcAft>
              <a:buClrTx/>
              <a:buSzPct val="100000"/>
              <a:buFont typeface="+mj-lt"/>
              <a:buAutoNum type="arabicPeriod"/>
              <a:tabLst/>
              <a:defRPr/>
            </a:pPr>
            <a:r>
              <a:rPr kumimoji="0" lang="zh-CN" altLang="en-US" sz="2600" b="1" i="0" u="none" strike="noStrike" kern="0" cap="none" spc="0" normalizeH="0" baseline="0" noProof="0" dirty="0" smtClean="0">
                <a:ln>
                  <a:noFill/>
                </a:ln>
                <a:solidFill>
                  <a:sysClr val="windowText" lastClr="000000"/>
                </a:solidFill>
                <a:effectLst/>
                <a:uLnTx/>
                <a:uFillTx/>
                <a:latin typeface="Times New Roman" pitchFamily="18" charset="0"/>
                <a:ea typeface="+mn-ea"/>
                <a:cs typeface="Times New Roman" pitchFamily="18" charset="0"/>
              </a:rPr>
              <a:t>反馈 </a:t>
            </a:r>
            <a:r>
              <a:rPr kumimoji="0" lang="en-US" sz="2600" b="1" i="0" u="none" strike="noStrike" kern="0" cap="none" spc="0" normalizeH="0" baseline="0" noProof="0" dirty="0" smtClean="0">
                <a:ln>
                  <a:noFill/>
                </a:ln>
                <a:solidFill>
                  <a:sysClr val="windowText" lastClr="000000"/>
                </a:solidFill>
                <a:effectLst/>
                <a:uLnTx/>
                <a:uFillTx/>
                <a:latin typeface="Times New Roman" pitchFamily="18" charset="0"/>
                <a:ea typeface="+mn-ea"/>
                <a:cs typeface="Times New Roman" pitchFamily="18" charset="0"/>
              </a:rPr>
              <a:t>Encourages Gives prompt feedback</a:t>
            </a:r>
          </a:p>
          <a:p>
            <a:pPr marL="514350" marR="0" lvl="0" indent="-514350" defTabSz="914400" eaLnBrk="1" fontAlgn="auto" latinLnBrk="0" hangingPunct="1">
              <a:lnSpc>
                <a:spcPct val="170000"/>
              </a:lnSpc>
              <a:spcBef>
                <a:spcPts val="0"/>
              </a:spcBef>
              <a:spcAft>
                <a:spcPts val="0"/>
              </a:spcAft>
              <a:buClrTx/>
              <a:buSzPct val="100000"/>
              <a:buFont typeface="+mj-lt"/>
              <a:buAutoNum type="arabicPeriod"/>
              <a:tabLst/>
              <a:defRPr/>
            </a:pPr>
            <a:r>
              <a:rPr kumimoji="0" lang="zh-CN" altLang="en-US" sz="2600" b="1" i="0" u="none" strike="noStrike" kern="0" cap="none" spc="0" normalizeH="0" baseline="0" noProof="0" dirty="0" smtClean="0">
                <a:ln>
                  <a:noFill/>
                </a:ln>
                <a:solidFill>
                  <a:sysClr val="windowText" lastClr="000000"/>
                </a:solidFill>
                <a:effectLst/>
                <a:uLnTx/>
                <a:uFillTx/>
                <a:latin typeface="Times New Roman" pitchFamily="18" charset="0"/>
                <a:ea typeface="+mn-ea"/>
                <a:cs typeface="Times New Roman" pitchFamily="18" charset="0"/>
              </a:rPr>
              <a:t>多练习 </a:t>
            </a:r>
            <a:r>
              <a:rPr kumimoji="0" lang="en-US" sz="2600" b="1" i="0" u="none" strike="noStrike" kern="0" cap="none" spc="0" normalizeH="0" baseline="0" noProof="0" dirty="0" err="1" smtClean="0">
                <a:ln>
                  <a:noFill/>
                </a:ln>
                <a:solidFill>
                  <a:sysClr val="windowText" lastClr="000000"/>
                </a:solidFill>
                <a:effectLst/>
                <a:uLnTx/>
                <a:uFillTx/>
                <a:latin typeface="Times New Roman" pitchFamily="18" charset="0"/>
                <a:ea typeface="+mn-ea"/>
                <a:cs typeface="Times New Roman" pitchFamily="18" charset="0"/>
              </a:rPr>
              <a:t>Emphasises</a:t>
            </a:r>
            <a:r>
              <a:rPr kumimoji="0" lang="en-US" sz="2600" b="1" i="0" u="none" strike="noStrike" kern="0" cap="none" spc="0" normalizeH="0" baseline="0" noProof="0" dirty="0" smtClean="0">
                <a:ln>
                  <a:noFill/>
                </a:ln>
                <a:solidFill>
                  <a:sysClr val="windowText" lastClr="000000"/>
                </a:solidFill>
                <a:effectLst/>
                <a:uLnTx/>
                <a:uFillTx/>
                <a:latin typeface="Times New Roman" pitchFamily="18" charset="0"/>
                <a:ea typeface="+mn-ea"/>
                <a:cs typeface="Times New Roman" pitchFamily="18" charset="0"/>
              </a:rPr>
              <a:t> time on task</a:t>
            </a:r>
          </a:p>
          <a:p>
            <a:pPr marL="514350" marR="0" lvl="0" indent="-514350" defTabSz="914400" eaLnBrk="1" fontAlgn="auto" latinLnBrk="0" hangingPunct="1">
              <a:lnSpc>
                <a:spcPct val="170000"/>
              </a:lnSpc>
              <a:spcBef>
                <a:spcPts val="0"/>
              </a:spcBef>
              <a:spcAft>
                <a:spcPts val="0"/>
              </a:spcAft>
              <a:buClrTx/>
              <a:buSzPct val="100000"/>
              <a:buFont typeface="+mj-lt"/>
              <a:buAutoNum type="arabicPeriod"/>
              <a:tabLst/>
              <a:defRPr/>
            </a:pPr>
            <a:r>
              <a:rPr kumimoji="0" lang="zh-CN" altLang="en-US" sz="2600" b="1" i="0" u="none" strike="noStrike" kern="0" cap="none" spc="0" normalizeH="0" baseline="0" noProof="0" dirty="0" smtClean="0">
                <a:ln>
                  <a:noFill/>
                </a:ln>
                <a:solidFill>
                  <a:sysClr val="windowText" lastClr="000000"/>
                </a:solidFill>
                <a:effectLst/>
                <a:uLnTx/>
                <a:uFillTx/>
                <a:latin typeface="Times New Roman" pitchFamily="18" charset="0"/>
                <a:ea typeface="+mn-ea"/>
                <a:cs typeface="Times New Roman" pitchFamily="18" charset="0"/>
              </a:rPr>
              <a:t>尊重不同的方式 </a:t>
            </a:r>
            <a:r>
              <a:rPr kumimoji="0" lang="en-US" sz="2600" b="1" i="0" u="none" strike="noStrike" kern="0" cap="none" spc="0" normalizeH="0" baseline="0" noProof="0" dirty="0" smtClean="0">
                <a:ln>
                  <a:noFill/>
                </a:ln>
                <a:solidFill>
                  <a:sysClr val="windowText" lastClr="000000"/>
                </a:solidFill>
                <a:effectLst/>
                <a:uLnTx/>
                <a:uFillTx/>
                <a:latin typeface="Times New Roman" pitchFamily="18" charset="0"/>
                <a:ea typeface="+mn-ea"/>
                <a:cs typeface="Times New Roman" pitchFamily="18" charset="0"/>
              </a:rPr>
              <a:t>Respects diverse talents and ways of learning</a:t>
            </a:r>
          </a:p>
          <a:p>
            <a:pPr marL="0" marR="0" lvl="0" indent="0" defTabSz="914400" eaLnBrk="1" fontAlgn="auto" latinLnBrk="0" hangingPunct="1">
              <a:lnSpc>
                <a:spcPct val="170000"/>
              </a:lnSpc>
              <a:spcBef>
                <a:spcPts val="0"/>
              </a:spcBef>
              <a:spcAft>
                <a:spcPts val="0"/>
              </a:spcAft>
              <a:buClrTx/>
              <a:buSzTx/>
              <a:buFontTx/>
              <a:buNone/>
              <a:tabLst/>
              <a:defRPr/>
            </a:pPr>
            <a:endParaRPr kumimoji="0" lang="en-GB" sz="1800" b="1"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p:txBody>
      </p:sp>
      <p:sp>
        <p:nvSpPr>
          <p:cNvPr id="2" name="灯片编号占位符 1"/>
          <p:cNvSpPr>
            <a:spLocks noGrp="1"/>
          </p:cNvSpPr>
          <p:nvPr>
            <p:ph type="sldNum" sz="quarter" idx="12"/>
          </p:nvPr>
        </p:nvSpPr>
        <p:spPr/>
        <p:txBody>
          <a:bodyPr/>
          <a:lstStyle/>
          <a:p>
            <a:fld id="{59816115-E37B-44BF-A6FC-4E3D70D963B8}" type="slidenum">
              <a:rPr lang="en-US" altLang="en-US" smtClean="0"/>
              <a:pPr/>
              <a:t>20</a:t>
            </a:fld>
            <a:endParaRPr lang="en-US" altLang="en-US"/>
          </a:p>
        </p:txBody>
      </p:sp>
    </p:spTree>
    <p:extLst>
      <p:ext uri="{BB962C8B-B14F-4D97-AF65-F5344CB8AC3E}">
        <p14:creationId xmlns:p14="http://schemas.microsoft.com/office/powerpoint/2010/main" val="20011039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bg1"/>
                </a:solidFill>
              </a:rPr>
              <a:t>L</a:t>
            </a:r>
            <a:r>
              <a:rPr lang="en-GB" dirty="0" smtClean="0">
                <a:solidFill>
                  <a:schemeClr val="bg1"/>
                </a:solidFill>
              </a:rPr>
              <a:t>ectures and seminars, still…</a:t>
            </a:r>
            <a:endParaRPr lang="en-GB" dirty="0">
              <a:solidFill>
                <a:schemeClr val="bg1"/>
              </a:solidFill>
            </a:endParaRPr>
          </a:p>
        </p:txBody>
      </p:sp>
      <p:sp>
        <p:nvSpPr>
          <p:cNvPr id="3" name="灯片编号占位符 2"/>
          <p:cNvSpPr>
            <a:spLocks noGrp="1"/>
          </p:cNvSpPr>
          <p:nvPr>
            <p:ph type="sldNum" sz="quarter" idx="12"/>
          </p:nvPr>
        </p:nvSpPr>
        <p:spPr/>
        <p:txBody>
          <a:bodyPr/>
          <a:lstStyle/>
          <a:p>
            <a:fld id="{985F7D36-AE44-482F-9132-05D3FA953D1D}" type="slidenum">
              <a:rPr lang="en-GB" smtClean="0">
                <a:solidFill>
                  <a:prstClr val="black">
                    <a:tint val="75000"/>
                  </a:prstClr>
                </a:solidFill>
              </a:rPr>
              <a:pPr/>
              <a:t>21</a:t>
            </a:fld>
            <a:endParaRPr lang="en-GB">
              <a:solidFill>
                <a:prstClr val="black">
                  <a:tint val="75000"/>
                </a:prstClr>
              </a:solidFill>
            </a:endParaRPr>
          </a:p>
        </p:txBody>
      </p:sp>
    </p:spTree>
    <p:extLst>
      <p:ext uri="{BB962C8B-B14F-4D97-AF65-F5344CB8AC3E}">
        <p14:creationId xmlns:p14="http://schemas.microsoft.com/office/powerpoint/2010/main" val="22534784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rPr>
              <a:t>…but more interactive</a:t>
            </a:r>
            <a:endParaRPr lang="en-GB" dirty="0">
              <a:solidFill>
                <a:schemeClr val="bg1"/>
              </a:solidFill>
            </a:endParaRPr>
          </a:p>
        </p:txBody>
      </p:sp>
      <p:sp>
        <p:nvSpPr>
          <p:cNvPr id="3" name="灯片编号占位符 2"/>
          <p:cNvSpPr>
            <a:spLocks noGrp="1"/>
          </p:cNvSpPr>
          <p:nvPr>
            <p:ph type="sldNum" sz="quarter" idx="12"/>
          </p:nvPr>
        </p:nvSpPr>
        <p:spPr/>
        <p:txBody>
          <a:bodyPr/>
          <a:lstStyle/>
          <a:p>
            <a:fld id="{985F7D36-AE44-482F-9132-05D3FA953D1D}" type="slidenum">
              <a:rPr lang="en-GB" smtClean="0">
                <a:solidFill>
                  <a:prstClr val="black">
                    <a:tint val="75000"/>
                  </a:prstClr>
                </a:solidFill>
              </a:rPr>
              <a:pPr/>
              <a:t>22</a:t>
            </a:fld>
            <a:endParaRPr lang="en-GB">
              <a:solidFill>
                <a:prstClr val="black">
                  <a:tint val="75000"/>
                </a:prstClr>
              </a:solidFill>
            </a:endParaRPr>
          </a:p>
        </p:txBody>
      </p:sp>
    </p:spTree>
    <p:extLst>
      <p:ext uri="{BB962C8B-B14F-4D97-AF65-F5344CB8AC3E}">
        <p14:creationId xmlns:p14="http://schemas.microsoft.com/office/powerpoint/2010/main" val="27876708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555342" cy="1349950"/>
          </a:xfrm>
        </p:spPr>
        <p:txBody>
          <a:bodyPr>
            <a:noAutofit/>
          </a:bodyPr>
          <a:lstStyle/>
          <a:p>
            <a:pPr algn="l"/>
            <a:r>
              <a:rPr lang="en-GB" dirty="0" smtClean="0"/>
              <a:t>…more hands on </a:t>
            </a:r>
            <a:br>
              <a:rPr lang="en-GB" dirty="0" smtClean="0"/>
            </a:br>
            <a:r>
              <a:rPr lang="en-GB" dirty="0"/>
              <a:t> </a:t>
            </a:r>
            <a:r>
              <a:rPr lang="en-GB" dirty="0" smtClean="0"/>
              <a:t>             learning</a:t>
            </a:r>
            <a:endParaRPr lang="en-GB" dirty="0"/>
          </a:p>
        </p:txBody>
      </p:sp>
      <p:sp>
        <p:nvSpPr>
          <p:cNvPr id="3" name="灯片编号占位符 2"/>
          <p:cNvSpPr>
            <a:spLocks noGrp="1"/>
          </p:cNvSpPr>
          <p:nvPr>
            <p:ph type="sldNum" sz="quarter" idx="12"/>
          </p:nvPr>
        </p:nvSpPr>
        <p:spPr/>
        <p:txBody>
          <a:bodyPr/>
          <a:lstStyle/>
          <a:p>
            <a:fld id="{985F7D36-AE44-482F-9132-05D3FA953D1D}" type="slidenum">
              <a:rPr lang="en-GB" smtClean="0">
                <a:solidFill>
                  <a:prstClr val="black">
                    <a:tint val="75000"/>
                  </a:prstClr>
                </a:solidFill>
              </a:rPr>
              <a:pPr/>
              <a:t>23</a:t>
            </a:fld>
            <a:endParaRPr lang="en-GB">
              <a:solidFill>
                <a:prstClr val="black">
                  <a:tint val="75000"/>
                </a:prstClr>
              </a:solidFill>
            </a:endParaRPr>
          </a:p>
        </p:txBody>
      </p:sp>
    </p:spTree>
    <p:extLst>
      <p:ext uri="{BB962C8B-B14F-4D97-AF65-F5344CB8AC3E}">
        <p14:creationId xmlns:p14="http://schemas.microsoft.com/office/powerpoint/2010/main" val="37907680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r="-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…collaborative learning</a:t>
            </a:r>
            <a:endParaRPr lang="en-GB" dirty="0"/>
          </a:p>
        </p:txBody>
      </p:sp>
      <p:sp>
        <p:nvSpPr>
          <p:cNvPr id="3" name="灯片编号占位符 2"/>
          <p:cNvSpPr>
            <a:spLocks noGrp="1"/>
          </p:cNvSpPr>
          <p:nvPr>
            <p:ph type="sldNum" sz="quarter" idx="12"/>
          </p:nvPr>
        </p:nvSpPr>
        <p:spPr/>
        <p:txBody>
          <a:bodyPr/>
          <a:lstStyle/>
          <a:p>
            <a:fld id="{985F7D36-AE44-482F-9132-05D3FA953D1D}" type="slidenum">
              <a:rPr lang="en-GB" smtClean="0">
                <a:solidFill>
                  <a:prstClr val="black">
                    <a:tint val="75000"/>
                  </a:prstClr>
                </a:solidFill>
              </a:rPr>
              <a:pPr/>
              <a:t>24</a:t>
            </a:fld>
            <a:endParaRPr lang="en-GB">
              <a:solidFill>
                <a:prstClr val="black">
                  <a:tint val="75000"/>
                </a:prstClr>
              </a:solidFill>
            </a:endParaRPr>
          </a:p>
        </p:txBody>
      </p:sp>
    </p:spTree>
    <p:extLst>
      <p:ext uri="{BB962C8B-B14F-4D97-AF65-F5344CB8AC3E}">
        <p14:creationId xmlns:p14="http://schemas.microsoft.com/office/powerpoint/2010/main" val="15346738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591791" y="5597352"/>
            <a:ext cx="9619774" cy="1260475"/>
          </a:xfrm>
          <a:prstGeom prst="rect">
            <a:avLst/>
          </a:prstGeom>
        </p:spPr>
        <p:txBody>
          <a:bodyPr lIns="104274" tIns="52138" rIns="104274" bIns="52138">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GB" dirty="0" smtClean="0">
                <a:solidFill>
                  <a:prstClr val="white"/>
                </a:solidFill>
              </a:rPr>
              <a:t>… and collaborative learning spaces</a:t>
            </a:r>
            <a:endParaRPr lang="en-GB" dirty="0">
              <a:solidFill>
                <a:prstClr val="white"/>
              </a:solidFill>
            </a:endParaRPr>
          </a:p>
        </p:txBody>
      </p:sp>
      <p:sp>
        <p:nvSpPr>
          <p:cNvPr id="3" name="灯片编号占位符 2"/>
          <p:cNvSpPr>
            <a:spLocks noGrp="1"/>
          </p:cNvSpPr>
          <p:nvPr>
            <p:ph type="sldNum" sz="quarter" idx="12"/>
          </p:nvPr>
        </p:nvSpPr>
        <p:spPr>
          <a:xfrm>
            <a:off x="7936607" y="6877769"/>
            <a:ext cx="2494016" cy="402652"/>
          </a:xfrm>
        </p:spPr>
        <p:txBody>
          <a:bodyPr/>
          <a:lstStyle/>
          <a:p>
            <a:fld id="{985F7D36-AE44-482F-9132-05D3FA953D1D}" type="slidenum">
              <a:rPr lang="en-GB" smtClean="0">
                <a:solidFill>
                  <a:prstClr val="black">
                    <a:tint val="75000"/>
                  </a:prstClr>
                </a:solidFill>
              </a:rPr>
              <a:pPr/>
              <a:t>25</a:t>
            </a:fld>
            <a:endParaRPr lang="en-GB">
              <a:solidFill>
                <a:prstClr val="black">
                  <a:tint val="75000"/>
                </a:prstClr>
              </a:solidFill>
            </a:endParaRPr>
          </a:p>
        </p:txBody>
      </p:sp>
    </p:spTree>
    <p:extLst>
      <p:ext uri="{BB962C8B-B14F-4D97-AF65-F5344CB8AC3E}">
        <p14:creationId xmlns:p14="http://schemas.microsoft.com/office/powerpoint/2010/main" val="33614775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86038" y="5449010"/>
            <a:ext cx="4502600" cy="1911972"/>
          </a:xfrm>
        </p:spPr>
        <p:txBody>
          <a:bodyPr>
            <a:normAutofit/>
          </a:bodyPr>
          <a:lstStyle/>
          <a:p>
            <a:r>
              <a:rPr lang="en-GB" dirty="0" smtClean="0"/>
              <a:t>…independent </a:t>
            </a:r>
            <a:br>
              <a:rPr lang="en-GB" dirty="0" smtClean="0"/>
            </a:br>
            <a:r>
              <a:rPr lang="en-GB" dirty="0" smtClean="0"/>
              <a:t>learning</a:t>
            </a:r>
            <a:endParaRPr lang="en-GB" dirty="0"/>
          </a:p>
        </p:txBody>
      </p:sp>
      <p:sp>
        <p:nvSpPr>
          <p:cNvPr id="3" name="灯片编号占位符 2"/>
          <p:cNvSpPr>
            <a:spLocks noGrp="1"/>
          </p:cNvSpPr>
          <p:nvPr>
            <p:ph type="sldNum" sz="quarter" idx="12"/>
          </p:nvPr>
        </p:nvSpPr>
        <p:spPr/>
        <p:txBody>
          <a:bodyPr/>
          <a:lstStyle/>
          <a:p>
            <a:fld id="{985F7D36-AE44-482F-9132-05D3FA953D1D}" type="slidenum">
              <a:rPr lang="en-GB" smtClean="0">
                <a:solidFill>
                  <a:prstClr val="black">
                    <a:tint val="75000"/>
                  </a:prstClr>
                </a:solidFill>
              </a:rPr>
              <a:pPr/>
              <a:t>26</a:t>
            </a:fld>
            <a:endParaRPr lang="en-GB">
              <a:solidFill>
                <a:prstClr val="black">
                  <a:tint val="75000"/>
                </a:prstClr>
              </a:solidFill>
            </a:endParaRPr>
          </a:p>
        </p:txBody>
      </p:sp>
    </p:spTree>
    <p:extLst>
      <p:ext uri="{BB962C8B-B14F-4D97-AF65-F5344CB8AC3E}">
        <p14:creationId xmlns:p14="http://schemas.microsoft.com/office/powerpoint/2010/main" val="18241732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bg1"/>
                </a:solidFill>
              </a:rPr>
              <a:t>…learning beyond the classroom</a:t>
            </a:r>
          </a:p>
        </p:txBody>
      </p:sp>
      <p:sp>
        <p:nvSpPr>
          <p:cNvPr id="3" name="灯片编号占位符 2"/>
          <p:cNvSpPr>
            <a:spLocks noGrp="1"/>
          </p:cNvSpPr>
          <p:nvPr>
            <p:ph type="sldNum" sz="quarter" idx="12"/>
          </p:nvPr>
        </p:nvSpPr>
        <p:spPr/>
        <p:txBody>
          <a:bodyPr/>
          <a:lstStyle/>
          <a:p>
            <a:fld id="{985F7D36-AE44-482F-9132-05D3FA953D1D}" type="slidenum">
              <a:rPr lang="en-GB" smtClean="0">
                <a:solidFill>
                  <a:prstClr val="black">
                    <a:tint val="75000"/>
                  </a:prstClr>
                </a:solidFill>
              </a:rPr>
              <a:pPr/>
              <a:t>27</a:t>
            </a:fld>
            <a:endParaRPr lang="en-GB">
              <a:solidFill>
                <a:prstClr val="black">
                  <a:tint val="75000"/>
                </a:prstClr>
              </a:solidFill>
            </a:endParaRPr>
          </a:p>
        </p:txBody>
      </p:sp>
    </p:spTree>
    <p:extLst>
      <p:ext uri="{BB962C8B-B14F-4D97-AF65-F5344CB8AC3E}">
        <p14:creationId xmlns:p14="http://schemas.microsoft.com/office/powerpoint/2010/main" val="5757862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84106" y="128619"/>
            <a:ext cx="6577496" cy="1667585"/>
          </a:xfrm>
        </p:spPr>
        <p:txBody>
          <a:bodyPr>
            <a:normAutofit/>
          </a:bodyPr>
          <a:lstStyle/>
          <a:p>
            <a:r>
              <a:rPr lang="en-GB" dirty="0" smtClean="0"/>
              <a:t>    …active involvement in learning</a:t>
            </a:r>
            <a:endParaRPr lang="en-GB" dirty="0"/>
          </a:p>
        </p:txBody>
      </p:sp>
      <p:sp>
        <p:nvSpPr>
          <p:cNvPr id="3" name="灯片编号占位符 2"/>
          <p:cNvSpPr>
            <a:spLocks noGrp="1"/>
          </p:cNvSpPr>
          <p:nvPr>
            <p:ph type="sldNum" sz="quarter" idx="12"/>
          </p:nvPr>
        </p:nvSpPr>
        <p:spPr/>
        <p:txBody>
          <a:bodyPr/>
          <a:lstStyle/>
          <a:p>
            <a:fld id="{985F7D36-AE44-482F-9132-05D3FA953D1D}" type="slidenum">
              <a:rPr lang="en-GB" smtClean="0">
                <a:solidFill>
                  <a:prstClr val="black">
                    <a:tint val="75000"/>
                  </a:prstClr>
                </a:solidFill>
              </a:rPr>
              <a:pPr/>
              <a:t>28</a:t>
            </a:fld>
            <a:endParaRPr lang="en-GB">
              <a:solidFill>
                <a:prstClr val="black">
                  <a:tint val="75000"/>
                </a:prstClr>
              </a:solidFill>
            </a:endParaRPr>
          </a:p>
        </p:txBody>
      </p:sp>
    </p:spTree>
    <p:extLst>
      <p:ext uri="{BB962C8B-B14F-4D97-AF65-F5344CB8AC3E}">
        <p14:creationId xmlns:p14="http://schemas.microsoft.com/office/powerpoint/2010/main" val="33668201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…reflective learning</a:t>
            </a:r>
            <a:endParaRPr lang="en-GB" dirty="0"/>
          </a:p>
        </p:txBody>
      </p:sp>
      <p:sp>
        <p:nvSpPr>
          <p:cNvPr id="3" name="灯片编号占位符 2"/>
          <p:cNvSpPr>
            <a:spLocks noGrp="1"/>
          </p:cNvSpPr>
          <p:nvPr>
            <p:ph type="sldNum" sz="quarter" idx="12"/>
          </p:nvPr>
        </p:nvSpPr>
        <p:spPr/>
        <p:txBody>
          <a:bodyPr/>
          <a:lstStyle/>
          <a:p>
            <a:fld id="{985F7D36-AE44-482F-9132-05D3FA953D1D}" type="slidenum">
              <a:rPr lang="en-GB" smtClean="0">
                <a:solidFill>
                  <a:prstClr val="black">
                    <a:tint val="75000"/>
                  </a:prstClr>
                </a:solidFill>
              </a:rPr>
              <a:pPr/>
              <a:t>29</a:t>
            </a:fld>
            <a:endParaRPr lang="en-GB">
              <a:solidFill>
                <a:prstClr val="black">
                  <a:tint val="75000"/>
                </a:prstClr>
              </a:solidFill>
            </a:endParaRPr>
          </a:p>
        </p:txBody>
      </p:sp>
    </p:spTree>
    <p:extLst>
      <p:ext uri="{BB962C8B-B14F-4D97-AF65-F5344CB8AC3E}">
        <p14:creationId xmlns:p14="http://schemas.microsoft.com/office/powerpoint/2010/main" val="24177863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50729" y="2096521"/>
            <a:ext cx="10180637" cy="936104"/>
            <a:chOff x="256544" y="2251256"/>
            <a:chExt cx="10180637" cy="936104"/>
          </a:xfrm>
        </p:grpSpPr>
        <p:sp>
          <p:nvSpPr>
            <p:cNvPr id="7" name="Rectangle 6"/>
            <p:cNvSpPr/>
            <p:nvPr/>
          </p:nvSpPr>
          <p:spPr>
            <a:xfrm>
              <a:off x="256544" y="2251256"/>
              <a:ext cx="10180637" cy="936104"/>
            </a:xfrm>
            <a:prstGeom prst="rect">
              <a:avLst/>
            </a:prstGeom>
            <a:solidFill>
              <a:srgbClr val="18BAE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521180" fontAlgn="auto">
                <a:spcBef>
                  <a:spcPts val="0"/>
                </a:spcBef>
                <a:spcAft>
                  <a:spcPts val="0"/>
                </a:spcAft>
                <a:defRPr/>
              </a:pPr>
              <a:endParaRPr lang="en-US" dirty="0">
                <a:solidFill>
                  <a:srgbClr val="91C849"/>
                </a:solidFill>
              </a:endParaRPr>
            </a:p>
          </p:txBody>
        </p:sp>
        <p:sp>
          <p:nvSpPr>
            <p:cNvPr id="12" name="Title 1"/>
            <p:cNvSpPr txBox="1">
              <a:spLocks/>
            </p:cNvSpPr>
            <p:nvPr/>
          </p:nvSpPr>
          <p:spPr>
            <a:xfrm>
              <a:off x="428888" y="2377270"/>
              <a:ext cx="8885312" cy="684076"/>
            </a:xfrm>
            <a:prstGeom prst="rect">
              <a:avLst/>
            </a:prstGeom>
          </p:spPr>
          <p:txBody>
            <a:bodyPr lIns="104287" tIns="52144" rIns="104287" bIns="52144"/>
            <a:lstStyle/>
            <a:p>
              <a:pPr>
                <a:spcBef>
                  <a:spcPts val="88"/>
                </a:spcBef>
                <a:spcAft>
                  <a:spcPts val="88"/>
                </a:spcAft>
              </a:pPr>
              <a:r>
                <a:rPr lang="zh-CN" altLang="en-US" sz="3600" dirty="0">
                  <a:solidFill>
                    <a:srgbClr val="FFC000"/>
                  </a:solidFill>
                  <a:latin typeface="隶书" pitchFamily="49" charset="-122"/>
                  <a:ea typeface="隶书" pitchFamily="49" charset="-122"/>
                </a:rPr>
                <a:t>英国的教育体系与高校</a:t>
              </a:r>
              <a:endParaRPr lang="en-GB" altLang="en-US" sz="3600" dirty="0">
                <a:solidFill>
                  <a:srgbClr val="FFC000"/>
                </a:solidFill>
                <a:latin typeface="隶书" pitchFamily="49" charset="-122"/>
                <a:ea typeface="隶书" pitchFamily="49" charset="-122"/>
              </a:endParaRPr>
            </a:p>
          </p:txBody>
        </p:sp>
      </p:grpSp>
      <p:pic>
        <p:nvPicPr>
          <p:cNvPr id="10241" name="Picture 1" descr="C:\Users\lw\AppData\Roaming\Tencent\Users\53748464\QQ\WinTemp\RichOle\W26P3C$N8Y)8$]L4[I(I7B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434" y="576847"/>
            <a:ext cx="5162550" cy="97155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3"/>
          <p:cNvGrpSpPr/>
          <p:nvPr/>
        </p:nvGrpSpPr>
        <p:grpSpPr>
          <a:xfrm>
            <a:off x="250730" y="3472081"/>
            <a:ext cx="10180637" cy="813403"/>
            <a:chOff x="244786" y="4966151"/>
            <a:chExt cx="10180637" cy="936104"/>
          </a:xfrm>
        </p:grpSpPr>
        <p:sp>
          <p:nvSpPr>
            <p:cNvPr id="14" name="Rectangle 6"/>
            <p:cNvSpPr/>
            <p:nvPr/>
          </p:nvSpPr>
          <p:spPr>
            <a:xfrm>
              <a:off x="244786" y="4966151"/>
              <a:ext cx="10180637" cy="936104"/>
            </a:xfrm>
            <a:prstGeom prst="rect">
              <a:avLst/>
            </a:prstGeom>
            <a:solidFill>
              <a:srgbClr val="18BAE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521180" fontAlgn="auto">
                <a:spcBef>
                  <a:spcPts val="0"/>
                </a:spcBef>
                <a:spcAft>
                  <a:spcPts val="0"/>
                </a:spcAft>
                <a:defRPr/>
              </a:pPr>
              <a:endParaRPr lang="en-US" dirty="0">
                <a:solidFill>
                  <a:srgbClr val="91C849"/>
                </a:solidFill>
              </a:endParaRPr>
            </a:p>
          </p:txBody>
        </p:sp>
        <p:sp>
          <p:nvSpPr>
            <p:cNvPr id="15" name="Title 1"/>
            <p:cNvSpPr txBox="1">
              <a:spLocks/>
            </p:cNvSpPr>
            <p:nvPr/>
          </p:nvSpPr>
          <p:spPr>
            <a:xfrm>
              <a:off x="417129" y="5069791"/>
              <a:ext cx="8885312" cy="832464"/>
            </a:xfrm>
            <a:prstGeom prst="rect">
              <a:avLst/>
            </a:prstGeom>
          </p:spPr>
          <p:txBody>
            <a:bodyPr lIns="104287" tIns="52144" rIns="104287" bIns="52144"/>
            <a:lstStyle/>
            <a:p>
              <a:pPr>
                <a:spcBef>
                  <a:spcPts val="88"/>
                </a:spcBef>
                <a:spcAft>
                  <a:spcPts val="88"/>
                </a:spcAft>
              </a:pPr>
              <a:r>
                <a:rPr lang="zh-CN" altLang="en-US" sz="3600" dirty="0">
                  <a:solidFill>
                    <a:schemeClr val="bg1"/>
                  </a:solidFill>
                  <a:latin typeface="隶书" pitchFamily="49" charset="-122"/>
                  <a:ea typeface="隶书" pitchFamily="49" charset="-122"/>
                </a:rPr>
                <a:t>课堂教学方法</a:t>
              </a:r>
              <a:endParaRPr lang="en-GB" altLang="en-US" sz="3600" dirty="0">
                <a:solidFill>
                  <a:schemeClr val="bg1"/>
                </a:solidFill>
                <a:latin typeface="隶书" pitchFamily="49" charset="-122"/>
                <a:ea typeface="隶书" pitchFamily="49" charset="-122"/>
              </a:endParaRPr>
            </a:p>
          </p:txBody>
        </p:sp>
      </p:grpSp>
      <p:sp>
        <p:nvSpPr>
          <p:cNvPr id="16" name="Title 1"/>
          <p:cNvSpPr txBox="1">
            <a:spLocks/>
          </p:cNvSpPr>
          <p:nvPr/>
        </p:nvSpPr>
        <p:spPr>
          <a:xfrm>
            <a:off x="1460148" y="6211519"/>
            <a:ext cx="6192689" cy="684076"/>
          </a:xfrm>
          <a:prstGeom prst="rect">
            <a:avLst/>
          </a:prstGeom>
        </p:spPr>
        <p:txBody>
          <a:bodyPr lIns="104236" tIns="52117" rIns="104236" bIns="52117"/>
          <a:lstStyle/>
          <a:p>
            <a:pPr>
              <a:spcBef>
                <a:spcPts val="88"/>
              </a:spcBef>
              <a:spcAft>
                <a:spcPts val="88"/>
              </a:spcAft>
            </a:pPr>
            <a:r>
              <a:rPr lang="zh-CN" altLang="en-US" sz="3600" dirty="0">
                <a:latin typeface="隶书" pitchFamily="49" charset="-122"/>
                <a:ea typeface="隶书" pitchFamily="49" charset="-122"/>
              </a:rPr>
              <a:t>小组学习（</a:t>
            </a:r>
            <a:r>
              <a:rPr lang="en-GB" altLang="zh-CN" sz="3600" dirty="0">
                <a:latin typeface="Times New Roman" pitchFamily="18" charset="0"/>
                <a:ea typeface="隶书" pitchFamily="49" charset="-122"/>
                <a:cs typeface="Times New Roman" pitchFamily="18" charset="0"/>
              </a:rPr>
              <a:t>Group work</a:t>
            </a:r>
            <a:r>
              <a:rPr lang="zh-CN" altLang="en-US" sz="3600" dirty="0">
                <a:latin typeface="隶书" pitchFamily="49" charset="-122"/>
                <a:ea typeface="隶书" pitchFamily="49" charset="-122"/>
              </a:rPr>
              <a:t>）</a:t>
            </a:r>
            <a:endParaRPr lang="en-GB" altLang="en-US" sz="3600" dirty="0">
              <a:latin typeface="隶书" pitchFamily="49" charset="-122"/>
              <a:ea typeface="隶书" pitchFamily="49" charset="-122"/>
            </a:endParaRPr>
          </a:p>
        </p:txBody>
      </p:sp>
      <p:sp>
        <p:nvSpPr>
          <p:cNvPr id="17" name="Title 1"/>
          <p:cNvSpPr txBox="1">
            <a:spLocks/>
          </p:cNvSpPr>
          <p:nvPr/>
        </p:nvSpPr>
        <p:spPr>
          <a:xfrm>
            <a:off x="1460148" y="5313615"/>
            <a:ext cx="5356920" cy="684076"/>
          </a:xfrm>
          <a:prstGeom prst="rect">
            <a:avLst/>
          </a:prstGeom>
        </p:spPr>
        <p:txBody>
          <a:bodyPr lIns="104236" tIns="52117" rIns="104236" bIns="52117"/>
          <a:lstStyle/>
          <a:p>
            <a:pPr>
              <a:spcBef>
                <a:spcPts val="88"/>
              </a:spcBef>
              <a:spcAft>
                <a:spcPts val="88"/>
              </a:spcAft>
            </a:pPr>
            <a:r>
              <a:rPr lang="zh-CN" altLang="en-US" sz="3600" dirty="0">
                <a:latin typeface="隶书" pitchFamily="49" charset="-122"/>
                <a:ea typeface="隶书" pitchFamily="49" charset="-122"/>
              </a:rPr>
              <a:t>课程考核（</a:t>
            </a:r>
            <a:r>
              <a:rPr lang="en-US" altLang="zh-CN" sz="3600" dirty="0">
                <a:latin typeface="Times New Roman" pitchFamily="18" charset="0"/>
                <a:ea typeface="隶书" pitchFamily="49" charset="-122"/>
                <a:cs typeface="Times New Roman" pitchFamily="18" charset="0"/>
              </a:rPr>
              <a:t>Assessment</a:t>
            </a:r>
            <a:r>
              <a:rPr lang="zh-CN" altLang="en-US" sz="3600" dirty="0">
                <a:latin typeface="隶书" pitchFamily="49" charset="-122"/>
                <a:ea typeface="隶书" pitchFamily="49" charset="-122"/>
              </a:rPr>
              <a:t>）</a:t>
            </a:r>
            <a:endParaRPr lang="en-GB" altLang="en-US" sz="3600" dirty="0">
              <a:latin typeface="隶书" pitchFamily="49" charset="-122"/>
              <a:ea typeface="隶书" pitchFamily="49" charset="-122"/>
            </a:endParaRPr>
          </a:p>
        </p:txBody>
      </p:sp>
      <p:sp>
        <p:nvSpPr>
          <p:cNvPr id="11" name="Title 1"/>
          <p:cNvSpPr txBox="1">
            <a:spLocks/>
          </p:cNvSpPr>
          <p:nvPr/>
        </p:nvSpPr>
        <p:spPr>
          <a:xfrm>
            <a:off x="1472055" y="4427840"/>
            <a:ext cx="8336760" cy="684076"/>
          </a:xfrm>
          <a:prstGeom prst="rect">
            <a:avLst/>
          </a:prstGeom>
        </p:spPr>
        <p:txBody>
          <a:bodyPr lIns="104236" tIns="52117" rIns="104236" bIns="52117"/>
          <a:lstStyle/>
          <a:p>
            <a:pPr>
              <a:spcBef>
                <a:spcPts val="88"/>
              </a:spcBef>
              <a:spcAft>
                <a:spcPts val="88"/>
              </a:spcAft>
            </a:pPr>
            <a:r>
              <a:rPr lang="zh-CN" altLang="en-US" sz="3600" dirty="0">
                <a:latin typeface="隶书" pitchFamily="49" charset="-122"/>
                <a:ea typeface="隶书" pitchFamily="49" charset="-122"/>
              </a:rPr>
              <a:t>提高学习的积极性（</a:t>
            </a:r>
            <a:r>
              <a:rPr lang="en-GB" altLang="zh-CN" sz="3600" dirty="0">
                <a:latin typeface="Times New Roman" pitchFamily="18" charset="0"/>
                <a:ea typeface="隶书" pitchFamily="49" charset="-122"/>
                <a:cs typeface="Times New Roman" pitchFamily="18" charset="0"/>
              </a:rPr>
              <a:t>Activity</a:t>
            </a:r>
            <a:r>
              <a:rPr lang="zh-CN" altLang="en-US" sz="3600" dirty="0">
                <a:latin typeface="隶书" pitchFamily="49" charset="-122"/>
                <a:ea typeface="隶书" pitchFamily="49" charset="-122"/>
              </a:rPr>
              <a:t>）</a:t>
            </a:r>
            <a:endParaRPr lang="en-GB" altLang="en-US" sz="3600" dirty="0">
              <a:latin typeface="隶书" pitchFamily="49" charset="-122"/>
              <a:ea typeface="隶书" pitchFamily="49" charset="-122"/>
            </a:endParaRPr>
          </a:p>
        </p:txBody>
      </p:sp>
      <p:sp>
        <p:nvSpPr>
          <p:cNvPr id="3" name="灯片编号占位符 2"/>
          <p:cNvSpPr>
            <a:spLocks noGrp="1"/>
          </p:cNvSpPr>
          <p:nvPr>
            <p:ph type="sldNum" sz="quarter" idx="12"/>
          </p:nvPr>
        </p:nvSpPr>
        <p:spPr/>
        <p:txBody>
          <a:bodyPr/>
          <a:lstStyle/>
          <a:p>
            <a:fld id="{04727D95-ED9C-4559-BE51-7B4719717DCD}" type="slidenum">
              <a:rPr lang="en-US" altLang="en-US" smtClean="0"/>
              <a:pPr/>
              <a:t>3</a:t>
            </a:fld>
            <a:endParaRPr lang="en-US" altLang="en-US"/>
          </a:p>
        </p:txBody>
      </p:sp>
    </p:spTree>
    <p:extLst>
      <p:ext uri="{BB962C8B-B14F-4D97-AF65-F5344CB8AC3E}">
        <p14:creationId xmlns:p14="http://schemas.microsoft.com/office/powerpoint/2010/main" val="23109367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33068" y="287438"/>
            <a:ext cx="9619774" cy="1260475"/>
          </a:xfrm>
        </p:spPr>
        <p:txBody>
          <a:bodyPr/>
          <a:lstStyle/>
          <a:p>
            <a:r>
              <a:rPr lang="en-GB" dirty="0" smtClean="0"/>
              <a:t>…distance learning</a:t>
            </a:r>
            <a:endParaRPr lang="en-GB" dirty="0"/>
          </a:p>
        </p:txBody>
      </p:sp>
      <p:sp>
        <p:nvSpPr>
          <p:cNvPr id="3" name="灯片编号占位符 2"/>
          <p:cNvSpPr>
            <a:spLocks noGrp="1"/>
          </p:cNvSpPr>
          <p:nvPr>
            <p:ph type="sldNum" sz="quarter" idx="12"/>
          </p:nvPr>
        </p:nvSpPr>
        <p:spPr/>
        <p:txBody>
          <a:bodyPr/>
          <a:lstStyle/>
          <a:p>
            <a:fld id="{985F7D36-AE44-482F-9132-05D3FA953D1D}" type="slidenum">
              <a:rPr lang="en-GB" smtClean="0">
                <a:solidFill>
                  <a:prstClr val="black">
                    <a:tint val="75000"/>
                  </a:prstClr>
                </a:solidFill>
              </a:rPr>
              <a:pPr/>
              <a:t>30</a:t>
            </a:fld>
            <a:endParaRPr lang="en-GB">
              <a:solidFill>
                <a:prstClr val="black">
                  <a:tint val="75000"/>
                </a:prstClr>
              </a:solidFill>
            </a:endParaRPr>
          </a:p>
        </p:txBody>
      </p:sp>
    </p:spTree>
    <p:extLst>
      <p:ext uri="{BB962C8B-B14F-4D97-AF65-F5344CB8AC3E}">
        <p14:creationId xmlns:p14="http://schemas.microsoft.com/office/powerpoint/2010/main" val="33308058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6523" y="128619"/>
            <a:ext cx="9619774" cy="1260475"/>
          </a:xfrm>
        </p:spPr>
        <p:txBody>
          <a:bodyPr/>
          <a:lstStyle/>
          <a:p>
            <a:r>
              <a:rPr lang="en-GB" dirty="0" smtClean="0"/>
              <a:t>…life long learning</a:t>
            </a:r>
            <a:endParaRPr lang="en-GB" dirty="0"/>
          </a:p>
        </p:txBody>
      </p:sp>
      <p:sp>
        <p:nvSpPr>
          <p:cNvPr id="3" name="灯片编号占位符 2"/>
          <p:cNvSpPr>
            <a:spLocks noGrp="1"/>
          </p:cNvSpPr>
          <p:nvPr>
            <p:ph type="sldNum" sz="quarter" idx="12"/>
          </p:nvPr>
        </p:nvSpPr>
        <p:spPr/>
        <p:txBody>
          <a:bodyPr/>
          <a:lstStyle/>
          <a:p>
            <a:fld id="{985F7D36-AE44-482F-9132-05D3FA953D1D}" type="slidenum">
              <a:rPr lang="en-GB" smtClean="0">
                <a:solidFill>
                  <a:prstClr val="black">
                    <a:tint val="75000"/>
                  </a:prstClr>
                </a:solidFill>
              </a:rPr>
              <a:pPr/>
              <a:t>31</a:t>
            </a:fld>
            <a:endParaRPr lang="en-GB">
              <a:solidFill>
                <a:prstClr val="black">
                  <a:tint val="75000"/>
                </a:prstClr>
              </a:solidFill>
            </a:endParaRPr>
          </a:p>
        </p:txBody>
      </p:sp>
    </p:spTree>
    <p:extLst>
      <p:ext uri="{BB962C8B-B14F-4D97-AF65-F5344CB8AC3E}">
        <p14:creationId xmlns:p14="http://schemas.microsoft.com/office/powerpoint/2010/main" val="37320578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00" y="446254"/>
            <a:ext cx="10478802" cy="1260475"/>
          </a:xfrm>
        </p:spPr>
        <p:txBody>
          <a:bodyPr>
            <a:normAutofit/>
          </a:bodyPr>
          <a:lstStyle/>
          <a:p>
            <a:r>
              <a:rPr lang="en-GB" dirty="0" smtClean="0">
                <a:solidFill>
                  <a:schemeClr val="bg1"/>
                </a:solidFill>
              </a:rPr>
              <a:t>…international learning environment</a:t>
            </a:r>
            <a:endParaRPr lang="en-GB" dirty="0">
              <a:solidFill>
                <a:schemeClr val="bg1"/>
              </a:solidFill>
            </a:endParaRPr>
          </a:p>
        </p:txBody>
      </p:sp>
      <p:sp>
        <p:nvSpPr>
          <p:cNvPr id="3" name="灯片编号占位符 2"/>
          <p:cNvSpPr>
            <a:spLocks noGrp="1"/>
          </p:cNvSpPr>
          <p:nvPr>
            <p:ph type="sldNum" sz="quarter" idx="12"/>
          </p:nvPr>
        </p:nvSpPr>
        <p:spPr/>
        <p:txBody>
          <a:bodyPr/>
          <a:lstStyle/>
          <a:p>
            <a:fld id="{985F7D36-AE44-482F-9132-05D3FA953D1D}" type="slidenum">
              <a:rPr lang="en-GB" smtClean="0">
                <a:solidFill>
                  <a:prstClr val="black">
                    <a:tint val="75000"/>
                  </a:prstClr>
                </a:solidFill>
              </a:rPr>
              <a:pPr/>
              <a:t>32</a:t>
            </a:fld>
            <a:endParaRPr lang="en-GB">
              <a:solidFill>
                <a:prstClr val="black">
                  <a:tint val="75000"/>
                </a:prstClr>
              </a:solidFill>
            </a:endParaRPr>
          </a:p>
        </p:txBody>
      </p:sp>
    </p:spTree>
    <p:extLst>
      <p:ext uri="{BB962C8B-B14F-4D97-AF65-F5344CB8AC3E}">
        <p14:creationId xmlns:p14="http://schemas.microsoft.com/office/powerpoint/2010/main" val="39441347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985F7D36-AE44-482F-9132-05D3FA953D1D}" type="slidenum">
              <a:rPr lang="en-GB" smtClean="0">
                <a:solidFill>
                  <a:prstClr val="black">
                    <a:tint val="75000"/>
                  </a:prstClr>
                </a:solidFill>
              </a:rPr>
              <a:pPr/>
              <a:t>33</a:t>
            </a:fld>
            <a:endParaRPr lang="en-GB">
              <a:solidFill>
                <a:prstClr val="black">
                  <a:tint val="75000"/>
                </a:prstClr>
              </a:solidFill>
            </a:endParaRPr>
          </a:p>
        </p:txBody>
      </p:sp>
      <p:pic>
        <p:nvPicPr>
          <p:cNvPr id="20482" name="Picture 2" descr="C:\Users\huhuandweiwei\Desktop\2016英国访学\英国照片\IMG_5724(1).JPG"/>
          <p:cNvPicPr>
            <a:picLocks noChangeAspect="1" noChangeArrowheads="1"/>
          </p:cNvPicPr>
          <p:nvPr/>
        </p:nvPicPr>
        <p:blipFill rotWithShape="1">
          <a:blip r:embed="rId2">
            <a:extLst>
              <a:ext uri="{28A0092B-C50C-407E-A947-70E740481C1C}">
                <a14:useLocalDpi xmlns:a14="http://schemas.microsoft.com/office/drawing/2010/main" val="0"/>
              </a:ext>
            </a:extLst>
          </a:blip>
          <a:srcRect t="6619"/>
          <a:stretch/>
        </p:blipFill>
        <p:spPr bwMode="auto">
          <a:xfrm>
            <a:off x="1934398" y="0"/>
            <a:ext cx="6074217"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4666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50729" y="2096521"/>
            <a:ext cx="10180637" cy="936104"/>
            <a:chOff x="256544" y="2251256"/>
            <a:chExt cx="10180637" cy="936104"/>
          </a:xfrm>
        </p:grpSpPr>
        <p:sp>
          <p:nvSpPr>
            <p:cNvPr id="7" name="Rectangle 6"/>
            <p:cNvSpPr/>
            <p:nvPr/>
          </p:nvSpPr>
          <p:spPr>
            <a:xfrm>
              <a:off x="256544" y="2251256"/>
              <a:ext cx="10180637" cy="936104"/>
            </a:xfrm>
            <a:prstGeom prst="rect">
              <a:avLst/>
            </a:prstGeom>
            <a:solidFill>
              <a:srgbClr val="18BAE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521180" fontAlgn="auto">
                <a:spcBef>
                  <a:spcPts val="0"/>
                </a:spcBef>
                <a:spcAft>
                  <a:spcPts val="0"/>
                </a:spcAft>
                <a:defRPr/>
              </a:pPr>
              <a:endParaRPr lang="en-US" dirty="0">
                <a:solidFill>
                  <a:srgbClr val="91C849"/>
                </a:solidFill>
              </a:endParaRPr>
            </a:p>
          </p:txBody>
        </p:sp>
        <p:sp>
          <p:nvSpPr>
            <p:cNvPr id="12" name="Title 1"/>
            <p:cNvSpPr txBox="1">
              <a:spLocks/>
            </p:cNvSpPr>
            <p:nvPr/>
          </p:nvSpPr>
          <p:spPr>
            <a:xfrm>
              <a:off x="428888" y="2377270"/>
              <a:ext cx="8885312" cy="684076"/>
            </a:xfrm>
            <a:prstGeom prst="rect">
              <a:avLst/>
            </a:prstGeom>
          </p:spPr>
          <p:txBody>
            <a:bodyPr lIns="104287" tIns="52144" rIns="104287" bIns="52144"/>
            <a:lstStyle/>
            <a:p>
              <a:pPr>
                <a:spcBef>
                  <a:spcPts val="88"/>
                </a:spcBef>
                <a:spcAft>
                  <a:spcPts val="88"/>
                </a:spcAft>
              </a:pPr>
              <a:r>
                <a:rPr lang="zh-CN" altLang="en-US" sz="3600" dirty="0">
                  <a:solidFill>
                    <a:schemeClr val="bg1"/>
                  </a:solidFill>
                  <a:latin typeface="隶书" pitchFamily="49" charset="-122"/>
                  <a:ea typeface="隶书" pitchFamily="49" charset="-122"/>
                </a:rPr>
                <a:t>英国的教育体系与高校</a:t>
              </a:r>
              <a:endParaRPr lang="en-GB" altLang="en-US" sz="3600" dirty="0">
                <a:solidFill>
                  <a:schemeClr val="bg1"/>
                </a:solidFill>
                <a:latin typeface="隶书" pitchFamily="49" charset="-122"/>
                <a:ea typeface="隶书" pitchFamily="49" charset="-122"/>
              </a:endParaRPr>
            </a:p>
          </p:txBody>
        </p:sp>
      </p:grpSp>
      <p:pic>
        <p:nvPicPr>
          <p:cNvPr id="10241" name="Picture 1" descr="C:\Users\lw\AppData\Roaming\Tencent\Users\53748464\QQ\WinTemp\RichOle\W26P3C$N8Y)8$]L4[I(I7B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434" y="576847"/>
            <a:ext cx="5162550" cy="97155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3"/>
          <p:cNvGrpSpPr/>
          <p:nvPr/>
        </p:nvGrpSpPr>
        <p:grpSpPr>
          <a:xfrm>
            <a:off x="250730" y="3472081"/>
            <a:ext cx="10180637" cy="813403"/>
            <a:chOff x="244786" y="4966151"/>
            <a:chExt cx="10180637" cy="936104"/>
          </a:xfrm>
        </p:grpSpPr>
        <p:sp>
          <p:nvSpPr>
            <p:cNvPr id="14" name="Rectangle 6"/>
            <p:cNvSpPr/>
            <p:nvPr/>
          </p:nvSpPr>
          <p:spPr>
            <a:xfrm>
              <a:off x="244786" y="4966151"/>
              <a:ext cx="10180637" cy="936104"/>
            </a:xfrm>
            <a:prstGeom prst="rect">
              <a:avLst/>
            </a:prstGeom>
            <a:solidFill>
              <a:srgbClr val="18BAE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521180" fontAlgn="auto">
                <a:spcBef>
                  <a:spcPts val="0"/>
                </a:spcBef>
                <a:spcAft>
                  <a:spcPts val="0"/>
                </a:spcAft>
                <a:defRPr/>
              </a:pPr>
              <a:endParaRPr lang="en-US" dirty="0">
                <a:solidFill>
                  <a:srgbClr val="91C849"/>
                </a:solidFill>
              </a:endParaRPr>
            </a:p>
          </p:txBody>
        </p:sp>
        <p:sp>
          <p:nvSpPr>
            <p:cNvPr id="15" name="Title 1"/>
            <p:cNvSpPr txBox="1">
              <a:spLocks/>
            </p:cNvSpPr>
            <p:nvPr/>
          </p:nvSpPr>
          <p:spPr>
            <a:xfrm>
              <a:off x="417129" y="5069791"/>
              <a:ext cx="8885312" cy="832464"/>
            </a:xfrm>
            <a:prstGeom prst="rect">
              <a:avLst/>
            </a:prstGeom>
          </p:spPr>
          <p:txBody>
            <a:bodyPr lIns="104287" tIns="52144" rIns="104287" bIns="52144"/>
            <a:lstStyle/>
            <a:p>
              <a:pPr>
                <a:spcBef>
                  <a:spcPts val="88"/>
                </a:spcBef>
                <a:spcAft>
                  <a:spcPts val="88"/>
                </a:spcAft>
              </a:pPr>
              <a:r>
                <a:rPr lang="zh-CN" altLang="en-US" sz="3600" dirty="0">
                  <a:solidFill>
                    <a:srgbClr val="FFC000"/>
                  </a:solidFill>
                  <a:latin typeface="隶书" pitchFamily="49" charset="-122"/>
                  <a:ea typeface="隶书" pitchFamily="49" charset="-122"/>
                </a:rPr>
                <a:t>课堂教学方法</a:t>
              </a:r>
              <a:endParaRPr lang="en-GB" altLang="en-US" sz="3600" dirty="0">
                <a:solidFill>
                  <a:srgbClr val="FFC000"/>
                </a:solidFill>
                <a:latin typeface="隶书" pitchFamily="49" charset="-122"/>
                <a:ea typeface="隶书" pitchFamily="49" charset="-122"/>
              </a:endParaRPr>
            </a:p>
          </p:txBody>
        </p:sp>
      </p:grpSp>
      <p:sp>
        <p:nvSpPr>
          <p:cNvPr id="16" name="Title 1"/>
          <p:cNvSpPr txBox="1">
            <a:spLocks/>
          </p:cNvSpPr>
          <p:nvPr/>
        </p:nvSpPr>
        <p:spPr>
          <a:xfrm>
            <a:off x="1460148" y="6211519"/>
            <a:ext cx="6192689" cy="684076"/>
          </a:xfrm>
          <a:prstGeom prst="rect">
            <a:avLst/>
          </a:prstGeom>
        </p:spPr>
        <p:txBody>
          <a:bodyPr lIns="104236" tIns="52117" rIns="104236" bIns="52117"/>
          <a:lstStyle/>
          <a:p>
            <a:pPr>
              <a:spcBef>
                <a:spcPts val="88"/>
              </a:spcBef>
              <a:spcAft>
                <a:spcPts val="88"/>
              </a:spcAft>
            </a:pPr>
            <a:r>
              <a:rPr lang="zh-CN" altLang="en-US" sz="3600" dirty="0">
                <a:latin typeface="隶书" pitchFamily="49" charset="-122"/>
                <a:ea typeface="隶书" pitchFamily="49" charset="-122"/>
              </a:rPr>
              <a:t>小组学习（</a:t>
            </a:r>
            <a:r>
              <a:rPr lang="en-GB" altLang="zh-CN" sz="3600" dirty="0">
                <a:latin typeface="Times New Roman" pitchFamily="18" charset="0"/>
                <a:ea typeface="隶书" pitchFamily="49" charset="-122"/>
                <a:cs typeface="Times New Roman" pitchFamily="18" charset="0"/>
              </a:rPr>
              <a:t>Group work</a:t>
            </a:r>
            <a:r>
              <a:rPr lang="zh-CN" altLang="en-US" sz="3600" dirty="0">
                <a:latin typeface="隶书" pitchFamily="49" charset="-122"/>
                <a:ea typeface="隶书" pitchFamily="49" charset="-122"/>
              </a:rPr>
              <a:t>）</a:t>
            </a:r>
            <a:endParaRPr lang="en-GB" altLang="en-US" sz="3600" dirty="0">
              <a:latin typeface="隶书" pitchFamily="49" charset="-122"/>
              <a:ea typeface="隶书" pitchFamily="49" charset="-122"/>
            </a:endParaRPr>
          </a:p>
        </p:txBody>
      </p:sp>
      <p:sp>
        <p:nvSpPr>
          <p:cNvPr id="17" name="Title 1"/>
          <p:cNvSpPr txBox="1">
            <a:spLocks/>
          </p:cNvSpPr>
          <p:nvPr/>
        </p:nvSpPr>
        <p:spPr>
          <a:xfrm>
            <a:off x="1460148" y="5313615"/>
            <a:ext cx="5356920" cy="684076"/>
          </a:xfrm>
          <a:prstGeom prst="rect">
            <a:avLst/>
          </a:prstGeom>
        </p:spPr>
        <p:txBody>
          <a:bodyPr lIns="104236" tIns="52117" rIns="104236" bIns="52117"/>
          <a:lstStyle/>
          <a:p>
            <a:pPr>
              <a:spcBef>
                <a:spcPts val="88"/>
              </a:spcBef>
              <a:spcAft>
                <a:spcPts val="88"/>
              </a:spcAft>
            </a:pPr>
            <a:r>
              <a:rPr lang="zh-CN" altLang="en-US" sz="3600" dirty="0">
                <a:solidFill>
                  <a:srgbClr val="F16369"/>
                </a:solidFill>
                <a:latin typeface="Times New Roman" pitchFamily="18" charset="0"/>
                <a:ea typeface="隶书" pitchFamily="49" charset="-122"/>
                <a:cs typeface="Times New Roman" pitchFamily="18" charset="0"/>
              </a:rPr>
              <a:t>课程考核（</a:t>
            </a:r>
            <a:r>
              <a:rPr lang="en-US" altLang="zh-CN" sz="3600" dirty="0">
                <a:solidFill>
                  <a:srgbClr val="F16369"/>
                </a:solidFill>
                <a:latin typeface="Times New Roman" pitchFamily="18" charset="0"/>
                <a:ea typeface="隶书" pitchFamily="49" charset="-122"/>
                <a:cs typeface="Times New Roman" pitchFamily="18" charset="0"/>
              </a:rPr>
              <a:t>Assessment</a:t>
            </a:r>
            <a:r>
              <a:rPr lang="zh-CN" altLang="en-US" sz="3600" dirty="0">
                <a:solidFill>
                  <a:srgbClr val="F16369"/>
                </a:solidFill>
                <a:latin typeface="Times New Roman" pitchFamily="18" charset="0"/>
                <a:ea typeface="隶书" pitchFamily="49" charset="-122"/>
                <a:cs typeface="Times New Roman" pitchFamily="18" charset="0"/>
              </a:rPr>
              <a:t>）</a:t>
            </a:r>
            <a:endParaRPr lang="en-GB" altLang="en-US" sz="3600" dirty="0">
              <a:solidFill>
                <a:srgbClr val="F16369"/>
              </a:solidFill>
              <a:latin typeface="Times New Roman" pitchFamily="18" charset="0"/>
              <a:ea typeface="隶书" pitchFamily="49" charset="-122"/>
              <a:cs typeface="Times New Roman" pitchFamily="18" charset="0"/>
            </a:endParaRPr>
          </a:p>
        </p:txBody>
      </p:sp>
      <p:sp>
        <p:nvSpPr>
          <p:cNvPr id="11" name="Title 1"/>
          <p:cNvSpPr txBox="1">
            <a:spLocks/>
          </p:cNvSpPr>
          <p:nvPr/>
        </p:nvSpPr>
        <p:spPr>
          <a:xfrm>
            <a:off x="1472055" y="4427840"/>
            <a:ext cx="8336760" cy="684076"/>
          </a:xfrm>
          <a:prstGeom prst="rect">
            <a:avLst/>
          </a:prstGeom>
        </p:spPr>
        <p:txBody>
          <a:bodyPr lIns="104236" tIns="52117" rIns="104236" bIns="52117"/>
          <a:lstStyle/>
          <a:p>
            <a:pPr>
              <a:spcBef>
                <a:spcPts val="88"/>
              </a:spcBef>
              <a:spcAft>
                <a:spcPts val="88"/>
              </a:spcAft>
            </a:pPr>
            <a:r>
              <a:rPr lang="zh-CN" altLang="en-US" sz="3600" dirty="0">
                <a:latin typeface="隶书" pitchFamily="49" charset="-122"/>
                <a:ea typeface="隶书" pitchFamily="49" charset="-122"/>
              </a:rPr>
              <a:t>提高学习的积极性（</a:t>
            </a:r>
            <a:r>
              <a:rPr lang="en-GB" altLang="zh-CN" sz="3600" dirty="0">
                <a:latin typeface="Times New Roman" pitchFamily="18" charset="0"/>
                <a:ea typeface="隶书" pitchFamily="49" charset="-122"/>
                <a:cs typeface="Times New Roman" pitchFamily="18" charset="0"/>
              </a:rPr>
              <a:t>Activity</a:t>
            </a:r>
            <a:r>
              <a:rPr lang="zh-CN" altLang="en-US" sz="3600" dirty="0">
                <a:latin typeface="隶书" pitchFamily="49" charset="-122"/>
                <a:ea typeface="隶书" pitchFamily="49" charset="-122"/>
              </a:rPr>
              <a:t>）</a:t>
            </a:r>
            <a:endParaRPr lang="en-GB" altLang="en-US" sz="3600" dirty="0">
              <a:latin typeface="隶书" pitchFamily="49" charset="-122"/>
              <a:ea typeface="隶书" pitchFamily="49" charset="-122"/>
            </a:endParaRPr>
          </a:p>
        </p:txBody>
      </p:sp>
      <p:sp>
        <p:nvSpPr>
          <p:cNvPr id="3" name="灯片编号占位符 2"/>
          <p:cNvSpPr>
            <a:spLocks noGrp="1"/>
          </p:cNvSpPr>
          <p:nvPr>
            <p:ph type="sldNum" sz="quarter" idx="12"/>
          </p:nvPr>
        </p:nvSpPr>
        <p:spPr/>
        <p:txBody>
          <a:bodyPr/>
          <a:lstStyle/>
          <a:p>
            <a:fld id="{985F7D36-AE44-482F-9132-05D3FA953D1D}" type="slidenum">
              <a:rPr lang="en-GB" smtClean="0">
                <a:solidFill>
                  <a:prstClr val="black">
                    <a:tint val="75000"/>
                  </a:prstClr>
                </a:solidFill>
              </a:rPr>
              <a:pPr/>
              <a:t>34</a:t>
            </a:fld>
            <a:endParaRPr lang="en-GB">
              <a:solidFill>
                <a:prstClr val="black">
                  <a:tint val="75000"/>
                </a:prstClr>
              </a:solidFill>
            </a:endParaRPr>
          </a:p>
        </p:txBody>
      </p:sp>
    </p:spTree>
    <p:extLst>
      <p:ext uri="{BB962C8B-B14F-4D97-AF65-F5344CB8AC3E}">
        <p14:creationId xmlns:p14="http://schemas.microsoft.com/office/powerpoint/2010/main" val="28935129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Users\lw\AppData\Roaming\Tencent\Users\53748464\QQ\WinTemp\RichOle\W26P3C$N8Y)8$]L4[I(I7B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469" y="6805765"/>
            <a:ext cx="2625760" cy="49414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p:cNvSpPr/>
          <p:nvPr/>
        </p:nvSpPr>
        <p:spPr>
          <a:xfrm>
            <a:off x="252414" y="345059"/>
            <a:ext cx="10436225" cy="1060102"/>
          </a:xfrm>
          <a:prstGeom prst="rect">
            <a:avLst/>
          </a:prstGeom>
          <a:solidFill>
            <a:srgbClr val="18BAE7"/>
          </a:solidFill>
          <a:ln>
            <a:noFill/>
          </a:ln>
          <a:effectLst/>
        </p:spPr>
        <p:style>
          <a:lnRef idx="1">
            <a:schemeClr val="accent1"/>
          </a:lnRef>
          <a:fillRef idx="3">
            <a:schemeClr val="accent1"/>
          </a:fillRef>
          <a:effectRef idx="2">
            <a:schemeClr val="accent1"/>
          </a:effectRef>
          <a:fontRef idx="minor">
            <a:schemeClr val="lt1"/>
          </a:fontRef>
        </p:style>
        <p:txBody>
          <a:bodyPr lIns="91394" tIns="45698" rIns="91394" bIns="45698" anchor="ctr"/>
          <a:lstStyle/>
          <a:p>
            <a:pPr algn="ctr" defTabSz="521180" fontAlgn="auto">
              <a:spcBef>
                <a:spcPts val="0"/>
              </a:spcBef>
              <a:spcAft>
                <a:spcPts val="0"/>
              </a:spcAft>
              <a:defRPr/>
            </a:pPr>
            <a:endParaRPr lang="en-US" dirty="0">
              <a:solidFill>
                <a:srgbClr val="91C849"/>
              </a:solidFill>
            </a:endParaRPr>
          </a:p>
        </p:txBody>
      </p:sp>
      <p:sp>
        <p:nvSpPr>
          <p:cNvPr id="7" name="Title 1"/>
          <p:cNvSpPr txBox="1">
            <a:spLocks/>
          </p:cNvSpPr>
          <p:nvPr/>
        </p:nvSpPr>
        <p:spPr>
          <a:xfrm>
            <a:off x="663799" y="548957"/>
            <a:ext cx="10024839" cy="1000225"/>
          </a:xfrm>
          <a:prstGeom prst="rect">
            <a:avLst/>
          </a:prstGeom>
        </p:spPr>
        <p:txBody>
          <a:bodyPr lIns="104236" tIns="52117" rIns="104236" bIns="52117"/>
          <a:lstStyle/>
          <a:p>
            <a:pPr>
              <a:spcBef>
                <a:spcPts val="88"/>
              </a:spcBef>
              <a:spcAft>
                <a:spcPts val="88"/>
              </a:spcAft>
            </a:pPr>
            <a:r>
              <a:rPr lang="zh-CN" altLang="en-US" sz="3600" dirty="0">
                <a:solidFill>
                  <a:schemeClr val="bg1"/>
                </a:solidFill>
                <a:latin typeface="隶书" pitchFamily="49" charset="-122"/>
                <a:ea typeface="隶书" pitchFamily="49" charset="-122"/>
              </a:rPr>
              <a:t>课堂教学方法</a:t>
            </a:r>
            <a:r>
              <a:rPr lang="en-US" altLang="zh-CN" sz="3600" dirty="0">
                <a:solidFill>
                  <a:schemeClr val="bg1"/>
                </a:solidFill>
                <a:latin typeface="隶书" pitchFamily="49" charset="-122"/>
                <a:ea typeface="隶书" pitchFamily="49" charset="-122"/>
              </a:rPr>
              <a:t>——</a:t>
            </a:r>
            <a:r>
              <a:rPr lang="zh-CN" altLang="en-US" sz="3600" dirty="0">
                <a:solidFill>
                  <a:schemeClr val="bg1"/>
                </a:solidFill>
                <a:latin typeface="隶书" pitchFamily="49" charset="-122"/>
                <a:ea typeface="隶书" pitchFamily="49" charset="-122"/>
              </a:rPr>
              <a:t>课程考核（</a:t>
            </a:r>
            <a:r>
              <a:rPr lang="en-GB" altLang="zh-CN" sz="3600" dirty="0">
                <a:solidFill>
                  <a:schemeClr val="bg1"/>
                </a:solidFill>
              </a:rPr>
              <a:t>Assessment</a:t>
            </a:r>
            <a:r>
              <a:rPr lang="zh-CN" altLang="en-US" sz="3600" dirty="0">
                <a:solidFill>
                  <a:schemeClr val="bg1"/>
                </a:solidFill>
                <a:latin typeface="隶书" pitchFamily="49" charset="-122"/>
                <a:ea typeface="隶书" pitchFamily="49" charset="-122"/>
              </a:rPr>
              <a:t>）</a:t>
            </a:r>
            <a:endParaRPr lang="en-GB" altLang="en-US" sz="3600" dirty="0">
              <a:solidFill>
                <a:schemeClr val="bg1"/>
              </a:solidFill>
              <a:latin typeface="隶书" pitchFamily="49" charset="-122"/>
              <a:ea typeface="隶书" pitchFamily="49" charset="-122"/>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1874" y="1405161"/>
            <a:ext cx="7403143" cy="1017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2"/>
          <p:cNvSpPr>
            <a:spLocks noGrp="1"/>
          </p:cNvSpPr>
          <p:nvPr>
            <p:ph idx="1"/>
          </p:nvPr>
        </p:nvSpPr>
        <p:spPr>
          <a:xfrm>
            <a:off x="663799" y="2422255"/>
            <a:ext cx="8784976" cy="3087361"/>
          </a:xfrm>
        </p:spPr>
        <p:txBody>
          <a:bodyPr/>
          <a:lstStyle/>
          <a:p>
            <a:pPr fontAlgn="auto">
              <a:lnSpc>
                <a:spcPct val="150000"/>
              </a:lnSpc>
              <a:spcAft>
                <a:spcPts val="0"/>
              </a:spcAft>
              <a:defRPr/>
            </a:pPr>
            <a:r>
              <a:rPr lang="en-GB" sz="3600" dirty="0">
                <a:latin typeface="隶书" pitchFamily="49" charset="-122"/>
                <a:ea typeface="隶书" pitchFamily="49" charset="-122"/>
              </a:rPr>
              <a:t>1. </a:t>
            </a:r>
            <a:r>
              <a:rPr lang="zh-CN" altLang="en-US" sz="3600" dirty="0">
                <a:latin typeface="隶书" pitchFamily="49" charset="-122"/>
                <a:ea typeface="隶书" pitchFamily="49" charset="-122"/>
              </a:rPr>
              <a:t>以课程为中心的教学方式</a:t>
            </a:r>
            <a:endParaRPr lang="en-GB" sz="3600" dirty="0">
              <a:latin typeface="隶书" pitchFamily="49" charset="-122"/>
              <a:ea typeface="隶书" pitchFamily="49" charset="-122"/>
            </a:endParaRPr>
          </a:p>
          <a:p>
            <a:pPr fontAlgn="auto">
              <a:lnSpc>
                <a:spcPct val="150000"/>
              </a:lnSpc>
              <a:spcAft>
                <a:spcPts val="0"/>
              </a:spcAft>
              <a:defRPr/>
            </a:pPr>
            <a:r>
              <a:rPr lang="en-GB" sz="3600" dirty="0">
                <a:latin typeface="隶书" pitchFamily="49" charset="-122"/>
                <a:ea typeface="隶书" pitchFamily="49" charset="-122"/>
              </a:rPr>
              <a:t>2. </a:t>
            </a:r>
            <a:r>
              <a:rPr lang="zh-CN" altLang="en-US" sz="3600" dirty="0">
                <a:latin typeface="隶书" pitchFamily="49" charset="-122"/>
                <a:ea typeface="隶书" pitchFamily="49" charset="-122"/>
              </a:rPr>
              <a:t>考核比教学更影响学生</a:t>
            </a:r>
            <a:endParaRPr lang="en-US" altLang="zh-CN" sz="3600" dirty="0">
              <a:latin typeface="隶书" pitchFamily="49" charset="-122"/>
              <a:ea typeface="隶书" pitchFamily="49" charset="-122"/>
            </a:endParaRPr>
          </a:p>
          <a:p>
            <a:pPr fontAlgn="auto">
              <a:lnSpc>
                <a:spcPct val="150000"/>
              </a:lnSpc>
              <a:spcAft>
                <a:spcPts val="0"/>
              </a:spcAft>
              <a:defRPr/>
            </a:pPr>
            <a:r>
              <a:rPr lang="en-US" sz="3600" dirty="0">
                <a:latin typeface="隶书" pitchFamily="49" charset="-122"/>
                <a:ea typeface="隶书" pitchFamily="49" charset="-122"/>
              </a:rPr>
              <a:t>3. </a:t>
            </a:r>
            <a:r>
              <a:rPr lang="zh-CN" altLang="en-US" sz="3600" dirty="0" smtClean="0">
                <a:latin typeface="隶书" pitchFamily="49" charset="-122"/>
                <a:ea typeface="隶书" pitchFamily="49" charset="-122"/>
              </a:rPr>
              <a:t>考核方式需要多样化</a:t>
            </a:r>
            <a:endParaRPr lang="en-GB" sz="3600" dirty="0">
              <a:latin typeface="隶书" pitchFamily="49" charset="-122"/>
              <a:ea typeface="隶书" pitchFamily="49" charset="-122"/>
            </a:endParaRPr>
          </a:p>
        </p:txBody>
      </p:sp>
      <p:sp>
        <p:nvSpPr>
          <p:cNvPr id="2" name="灯片编号占位符 1"/>
          <p:cNvSpPr>
            <a:spLocks noGrp="1"/>
          </p:cNvSpPr>
          <p:nvPr>
            <p:ph type="sldNum" sz="quarter" idx="12"/>
          </p:nvPr>
        </p:nvSpPr>
        <p:spPr/>
        <p:txBody>
          <a:bodyPr/>
          <a:lstStyle/>
          <a:p>
            <a:fld id="{59816115-E37B-44BF-A6FC-4E3D70D963B8}" type="slidenum">
              <a:rPr lang="en-US" altLang="en-US" smtClean="0"/>
              <a:pPr/>
              <a:t>35</a:t>
            </a:fld>
            <a:endParaRPr lang="en-US" altLang="en-US"/>
          </a:p>
        </p:txBody>
      </p:sp>
    </p:spTree>
    <p:extLst>
      <p:ext uri="{BB962C8B-B14F-4D97-AF65-F5344CB8AC3E}">
        <p14:creationId xmlns:p14="http://schemas.microsoft.com/office/powerpoint/2010/main" val="34169221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5266312" y="1765201"/>
            <a:ext cx="0" cy="5240982"/>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556586" y="4147466"/>
            <a:ext cx="6902092"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400013" y="1390881"/>
            <a:ext cx="1776745" cy="428472"/>
          </a:xfrm>
          <a:prstGeom prst="rect">
            <a:avLst/>
          </a:prstGeom>
          <a:noFill/>
        </p:spPr>
        <p:txBody>
          <a:bodyPr wrap="none" lIns="104287" tIns="52144" rIns="104287" bIns="52144" rtlCol="0">
            <a:spAutoFit/>
          </a:bodyPr>
          <a:lstStyle/>
          <a:p>
            <a:r>
              <a:rPr lang="en-GB" dirty="0" smtClean="0"/>
              <a:t>Collaborative</a:t>
            </a:r>
            <a:endParaRPr lang="en-GB" dirty="0"/>
          </a:p>
        </p:txBody>
      </p:sp>
      <p:sp>
        <p:nvSpPr>
          <p:cNvPr id="13" name="TextBox 12"/>
          <p:cNvSpPr txBox="1"/>
          <p:nvPr/>
        </p:nvSpPr>
        <p:spPr>
          <a:xfrm rot="16200000">
            <a:off x="7765843" y="4057326"/>
            <a:ext cx="2254440" cy="428472"/>
          </a:xfrm>
          <a:prstGeom prst="rect">
            <a:avLst/>
          </a:prstGeom>
          <a:noFill/>
        </p:spPr>
        <p:txBody>
          <a:bodyPr wrap="none" lIns="104287" tIns="52144" rIns="104287" bIns="52144" rtlCol="0">
            <a:spAutoFit/>
          </a:bodyPr>
          <a:lstStyle/>
          <a:p>
            <a:r>
              <a:rPr lang="en-GB" dirty="0" smtClean="0"/>
              <a:t>Ongoing learning</a:t>
            </a:r>
            <a:endParaRPr lang="en-GB" dirty="0"/>
          </a:p>
        </p:txBody>
      </p:sp>
      <p:sp>
        <p:nvSpPr>
          <p:cNvPr id="14" name="TextBox 13"/>
          <p:cNvSpPr txBox="1"/>
          <p:nvPr/>
        </p:nvSpPr>
        <p:spPr>
          <a:xfrm rot="16200000">
            <a:off x="155445" y="3998777"/>
            <a:ext cx="2091510" cy="428472"/>
          </a:xfrm>
          <a:prstGeom prst="rect">
            <a:avLst/>
          </a:prstGeom>
          <a:noFill/>
        </p:spPr>
        <p:txBody>
          <a:bodyPr wrap="none" lIns="104287" tIns="52144" rIns="104287" bIns="52144" rtlCol="0">
            <a:spAutoFit/>
          </a:bodyPr>
          <a:lstStyle/>
          <a:p>
            <a:r>
              <a:rPr lang="en-GB" dirty="0" smtClean="0"/>
              <a:t>Testing learning</a:t>
            </a:r>
            <a:endParaRPr lang="en-GB" dirty="0"/>
          </a:p>
        </p:txBody>
      </p:sp>
      <p:sp>
        <p:nvSpPr>
          <p:cNvPr id="11" name="Rectangle 4"/>
          <p:cNvSpPr/>
          <p:nvPr/>
        </p:nvSpPr>
        <p:spPr>
          <a:xfrm>
            <a:off x="252414" y="345059"/>
            <a:ext cx="10436225" cy="1060102"/>
          </a:xfrm>
          <a:prstGeom prst="rect">
            <a:avLst/>
          </a:prstGeom>
          <a:solidFill>
            <a:srgbClr val="18BAE7"/>
          </a:solidFill>
          <a:ln>
            <a:noFill/>
          </a:ln>
          <a:effectLst/>
        </p:spPr>
        <p:style>
          <a:lnRef idx="1">
            <a:schemeClr val="accent1"/>
          </a:lnRef>
          <a:fillRef idx="3">
            <a:schemeClr val="accent1"/>
          </a:fillRef>
          <a:effectRef idx="2">
            <a:schemeClr val="accent1"/>
          </a:effectRef>
          <a:fontRef idx="minor">
            <a:schemeClr val="lt1"/>
          </a:fontRef>
        </p:style>
        <p:txBody>
          <a:bodyPr lIns="91394" tIns="45698" rIns="91394" bIns="45698" anchor="ctr"/>
          <a:lstStyle/>
          <a:p>
            <a:pPr algn="ctr" defTabSz="521180" fontAlgn="auto">
              <a:spcBef>
                <a:spcPts val="0"/>
              </a:spcBef>
              <a:spcAft>
                <a:spcPts val="0"/>
              </a:spcAft>
              <a:defRPr/>
            </a:pPr>
            <a:endParaRPr lang="en-US" dirty="0">
              <a:solidFill>
                <a:srgbClr val="91C849"/>
              </a:solidFill>
            </a:endParaRPr>
          </a:p>
        </p:txBody>
      </p:sp>
      <p:sp>
        <p:nvSpPr>
          <p:cNvPr id="9" name="TextBox 8"/>
          <p:cNvSpPr txBox="1"/>
          <p:nvPr/>
        </p:nvSpPr>
        <p:spPr>
          <a:xfrm>
            <a:off x="4616419" y="7052838"/>
            <a:ext cx="1343934" cy="428472"/>
          </a:xfrm>
          <a:prstGeom prst="rect">
            <a:avLst/>
          </a:prstGeom>
          <a:noFill/>
        </p:spPr>
        <p:txBody>
          <a:bodyPr wrap="none" lIns="104287" tIns="52144" rIns="104287" bIns="52144" rtlCol="0">
            <a:spAutoFit/>
          </a:bodyPr>
          <a:lstStyle/>
          <a:p>
            <a:r>
              <a:rPr lang="en-GB" dirty="0" smtClean="0"/>
              <a:t>Individual</a:t>
            </a:r>
            <a:endParaRPr lang="en-GB" dirty="0"/>
          </a:p>
        </p:txBody>
      </p:sp>
      <p:sp>
        <p:nvSpPr>
          <p:cNvPr id="8" name="Title 1"/>
          <p:cNvSpPr txBox="1">
            <a:spLocks/>
          </p:cNvSpPr>
          <p:nvPr/>
        </p:nvSpPr>
        <p:spPr>
          <a:xfrm>
            <a:off x="846217" y="550193"/>
            <a:ext cx="9610669" cy="854968"/>
          </a:xfrm>
          <a:prstGeom prst="rect">
            <a:avLst/>
          </a:prstGeom>
        </p:spPr>
        <p:txBody>
          <a:bodyPr/>
          <a:lstStyle>
            <a:lvl1pPr algn="l" defTabSz="520442" rtl="0" eaLnBrk="0" fontAlgn="base" hangingPunct="0">
              <a:spcBef>
                <a:spcPts val="100"/>
              </a:spcBef>
              <a:spcAft>
                <a:spcPts val="100"/>
              </a:spcAft>
              <a:defRPr sz="2900" kern="1200">
                <a:solidFill>
                  <a:schemeClr val="bg1"/>
                </a:solidFill>
                <a:latin typeface="Arial MT Lt"/>
                <a:ea typeface="ＭＳ Ｐゴシック" charset="0"/>
                <a:cs typeface="Arial MT Lt"/>
              </a:defRPr>
            </a:lvl1pPr>
            <a:lvl2pPr algn="l" defTabSz="520442" rtl="0" eaLnBrk="0" fontAlgn="base" hangingPunct="0">
              <a:spcBef>
                <a:spcPts val="100"/>
              </a:spcBef>
              <a:spcAft>
                <a:spcPts val="100"/>
              </a:spcAft>
              <a:defRPr sz="2900">
                <a:solidFill>
                  <a:schemeClr val="bg1"/>
                </a:solidFill>
                <a:latin typeface="Arial MT Lt"/>
                <a:ea typeface="ＭＳ Ｐゴシック" charset="0"/>
                <a:cs typeface="Arial MT Lt"/>
              </a:defRPr>
            </a:lvl2pPr>
            <a:lvl3pPr algn="l" defTabSz="520442" rtl="0" eaLnBrk="0" fontAlgn="base" hangingPunct="0">
              <a:spcBef>
                <a:spcPts val="100"/>
              </a:spcBef>
              <a:spcAft>
                <a:spcPts val="100"/>
              </a:spcAft>
              <a:defRPr sz="2900">
                <a:solidFill>
                  <a:schemeClr val="bg1"/>
                </a:solidFill>
                <a:latin typeface="Arial MT Lt"/>
                <a:ea typeface="ＭＳ Ｐゴシック" charset="0"/>
                <a:cs typeface="Arial MT Lt"/>
              </a:defRPr>
            </a:lvl3pPr>
            <a:lvl4pPr algn="l" defTabSz="520442" rtl="0" eaLnBrk="0" fontAlgn="base" hangingPunct="0">
              <a:spcBef>
                <a:spcPts val="100"/>
              </a:spcBef>
              <a:spcAft>
                <a:spcPts val="100"/>
              </a:spcAft>
              <a:defRPr sz="2900">
                <a:solidFill>
                  <a:schemeClr val="bg1"/>
                </a:solidFill>
                <a:latin typeface="Arial MT Lt"/>
                <a:ea typeface="ＭＳ Ｐゴシック" charset="0"/>
                <a:cs typeface="Arial MT Lt"/>
              </a:defRPr>
            </a:lvl4pPr>
            <a:lvl5pPr algn="l" defTabSz="520442" rtl="0" eaLnBrk="0" fontAlgn="base" hangingPunct="0">
              <a:spcBef>
                <a:spcPts val="100"/>
              </a:spcBef>
              <a:spcAft>
                <a:spcPts val="100"/>
              </a:spcAft>
              <a:defRPr sz="2900">
                <a:solidFill>
                  <a:schemeClr val="bg1"/>
                </a:solidFill>
                <a:latin typeface="Arial MT Lt"/>
                <a:ea typeface="ＭＳ Ｐゴシック" charset="0"/>
                <a:cs typeface="Arial MT Lt"/>
              </a:defRPr>
            </a:lvl5pPr>
            <a:lvl6pPr marL="456972" algn="l" defTabSz="520442" rtl="0" fontAlgn="base">
              <a:spcBef>
                <a:spcPts val="100"/>
              </a:spcBef>
              <a:spcAft>
                <a:spcPts val="100"/>
              </a:spcAft>
              <a:defRPr sz="2900">
                <a:solidFill>
                  <a:schemeClr val="bg1"/>
                </a:solidFill>
                <a:latin typeface="Arial MT Lt"/>
                <a:ea typeface="Arial MT Lt"/>
                <a:cs typeface="Arial MT Lt"/>
              </a:defRPr>
            </a:lvl6pPr>
            <a:lvl7pPr marL="913947" algn="l" defTabSz="520442" rtl="0" fontAlgn="base">
              <a:spcBef>
                <a:spcPts val="100"/>
              </a:spcBef>
              <a:spcAft>
                <a:spcPts val="100"/>
              </a:spcAft>
              <a:defRPr sz="2900">
                <a:solidFill>
                  <a:schemeClr val="bg1"/>
                </a:solidFill>
                <a:latin typeface="Arial MT Lt"/>
                <a:ea typeface="Arial MT Lt"/>
                <a:cs typeface="Arial MT Lt"/>
              </a:defRPr>
            </a:lvl7pPr>
            <a:lvl8pPr marL="1370922" algn="l" defTabSz="520442" rtl="0" fontAlgn="base">
              <a:spcBef>
                <a:spcPts val="100"/>
              </a:spcBef>
              <a:spcAft>
                <a:spcPts val="100"/>
              </a:spcAft>
              <a:defRPr sz="2900">
                <a:solidFill>
                  <a:schemeClr val="bg1"/>
                </a:solidFill>
                <a:latin typeface="Arial MT Lt"/>
                <a:ea typeface="Arial MT Lt"/>
                <a:cs typeface="Arial MT Lt"/>
              </a:defRPr>
            </a:lvl8pPr>
            <a:lvl9pPr marL="1827896" algn="l" defTabSz="520442" rtl="0" fontAlgn="base">
              <a:spcBef>
                <a:spcPts val="100"/>
              </a:spcBef>
              <a:spcAft>
                <a:spcPts val="100"/>
              </a:spcAft>
              <a:defRPr sz="2900">
                <a:solidFill>
                  <a:schemeClr val="bg1"/>
                </a:solidFill>
                <a:latin typeface="Arial MT Lt"/>
                <a:ea typeface="Arial MT Lt"/>
                <a:cs typeface="Arial MT Lt"/>
              </a:defRPr>
            </a:lvl9pPr>
          </a:lstStyle>
          <a:p>
            <a:r>
              <a:rPr lang="en-GB" sz="3600" dirty="0" smtClean="0">
                <a:latin typeface="Times New Roman" pitchFamily="18" charset="0"/>
                <a:cs typeface="Times New Roman" pitchFamily="18" charset="0"/>
              </a:rPr>
              <a:t>What types of assessment do you use?</a:t>
            </a:r>
            <a:endParaRPr lang="en-GB" sz="3600" dirty="0">
              <a:latin typeface="Times New Roman" pitchFamily="18" charset="0"/>
              <a:cs typeface="Times New Roman" pitchFamily="18" charset="0"/>
            </a:endParaRPr>
          </a:p>
        </p:txBody>
      </p:sp>
      <p:pic>
        <p:nvPicPr>
          <p:cNvPr id="12" name="Picture 1" descr="C:\Users\lw\AppData\Roaming\Tencent\Users\53748464\QQ\WinTemp\RichOle\W26P3C$N8Y)8$]L4[I(I7B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469" y="6805765"/>
            <a:ext cx="2625760" cy="494147"/>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p:txBody>
          <a:bodyPr/>
          <a:lstStyle/>
          <a:p>
            <a:fld id="{0D8F390A-51D9-4B6A-8E0D-F11E48D96B87}" type="slidenum">
              <a:rPr lang="en-US" altLang="en-US" smtClean="0"/>
              <a:pPr/>
              <a:t>36</a:t>
            </a:fld>
            <a:endParaRPr lang="en-US" altLang="en-US"/>
          </a:p>
        </p:txBody>
      </p:sp>
    </p:spTree>
    <p:extLst>
      <p:ext uri="{BB962C8B-B14F-4D97-AF65-F5344CB8AC3E}">
        <p14:creationId xmlns:p14="http://schemas.microsoft.com/office/powerpoint/2010/main" val="235483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p:cNvSpPr/>
          <p:nvPr/>
        </p:nvSpPr>
        <p:spPr>
          <a:xfrm>
            <a:off x="252414" y="345059"/>
            <a:ext cx="10436225" cy="1060102"/>
          </a:xfrm>
          <a:prstGeom prst="rect">
            <a:avLst/>
          </a:prstGeom>
          <a:solidFill>
            <a:srgbClr val="18BAE7"/>
          </a:solidFill>
          <a:ln>
            <a:noFill/>
          </a:ln>
          <a:effectLst/>
        </p:spPr>
        <p:style>
          <a:lnRef idx="1">
            <a:schemeClr val="accent1"/>
          </a:lnRef>
          <a:fillRef idx="3">
            <a:schemeClr val="accent1"/>
          </a:fillRef>
          <a:effectRef idx="2">
            <a:schemeClr val="accent1"/>
          </a:effectRef>
          <a:fontRef idx="minor">
            <a:schemeClr val="lt1"/>
          </a:fontRef>
        </p:style>
        <p:txBody>
          <a:bodyPr lIns="91394" tIns="45698" rIns="91394" bIns="45698" anchor="ctr"/>
          <a:lstStyle/>
          <a:p>
            <a:pPr algn="ctr" defTabSz="521180" fontAlgn="auto">
              <a:spcBef>
                <a:spcPts val="0"/>
              </a:spcBef>
              <a:spcAft>
                <a:spcPts val="0"/>
              </a:spcAft>
              <a:defRPr/>
            </a:pPr>
            <a:endParaRPr lang="en-US" dirty="0">
              <a:solidFill>
                <a:srgbClr val="91C849"/>
              </a:solidFill>
            </a:endParaRPr>
          </a:p>
        </p:txBody>
      </p:sp>
      <p:sp>
        <p:nvSpPr>
          <p:cNvPr id="8" name="Title 1"/>
          <p:cNvSpPr txBox="1">
            <a:spLocks/>
          </p:cNvSpPr>
          <p:nvPr/>
        </p:nvSpPr>
        <p:spPr>
          <a:xfrm>
            <a:off x="846217" y="550193"/>
            <a:ext cx="9610669" cy="854968"/>
          </a:xfrm>
          <a:prstGeom prst="rect">
            <a:avLst/>
          </a:prstGeom>
        </p:spPr>
        <p:txBody>
          <a:bodyPr/>
          <a:lstStyle>
            <a:lvl1pPr algn="l" defTabSz="520442" rtl="0" eaLnBrk="0" fontAlgn="base" hangingPunct="0">
              <a:spcBef>
                <a:spcPts val="100"/>
              </a:spcBef>
              <a:spcAft>
                <a:spcPts val="100"/>
              </a:spcAft>
              <a:defRPr sz="2900" kern="1200">
                <a:solidFill>
                  <a:schemeClr val="bg1"/>
                </a:solidFill>
                <a:latin typeface="Arial MT Lt"/>
                <a:ea typeface="ＭＳ Ｐゴシック" charset="0"/>
                <a:cs typeface="Arial MT Lt"/>
              </a:defRPr>
            </a:lvl1pPr>
            <a:lvl2pPr algn="l" defTabSz="520442" rtl="0" eaLnBrk="0" fontAlgn="base" hangingPunct="0">
              <a:spcBef>
                <a:spcPts val="100"/>
              </a:spcBef>
              <a:spcAft>
                <a:spcPts val="100"/>
              </a:spcAft>
              <a:defRPr sz="2900">
                <a:solidFill>
                  <a:schemeClr val="bg1"/>
                </a:solidFill>
                <a:latin typeface="Arial MT Lt"/>
                <a:ea typeface="ＭＳ Ｐゴシック" charset="0"/>
                <a:cs typeface="Arial MT Lt"/>
              </a:defRPr>
            </a:lvl2pPr>
            <a:lvl3pPr algn="l" defTabSz="520442" rtl="0" eaLnBrk="0" fontAlgn="base" hangingPunct="0">
              <a:spcBef>
                <a:spcPts val="100"/>
              </a:spcBef>
              <a:spcAft>
                <a:spcPts val="100"/>
              </a:spcAft>
              <a:defRPr sz="2900">
                <a:solidFill>
                  <a:schemeClr val="bg1"/>
                </a:solidFill>
                <a:latin typeface="Arial MT Lt"/>
                <a:ea typeface="ＭＳ Ｐゴシック" charset="0"/>
                <a:cs typeface="Arial MT Lt"/>
              </a:defRPr>
            </a:lvl3pPr>
            <a:lvl4pPr algn="l" defTabSz="520442" rtl="0" eaLnBrk="0" fontAlgn="base" hangingPunct="0">
              <a:spcBef>
                <a:spcPts val="100"/>
              </a:spcBef>
              <a:spcAft>
                <a:spcPts val="100"/>
              </a:spcAft>
              <a:defRPr sz="2900">
                <a:solidFill>
                  <a:schemeClr val="bg1"/>
                </a:solidFill>
                <a:latin typeface="Arial MT Lt"/>
                <a:ea typeface="ＭＳ Ｐゴシック" charset="0"/>
                <a:cs typeface="Arial MT Lt"/>
              </a:defRPr>
            </a:lvl4pPr>
            <a:lvl5pPr algn="l" defTabSz="520442" rtl="0" eaLnBrk="0" fontAlgn="base" hangingPunct="0">
              <a:spcBef>
                <a:spcPts val="100"/>
              </a:spcBef>
              <a:spcAft>
                <a:spcPts val="100"/>
              </a:spcAft>
              <a:defRPr sz="2900">
                <a:solidFill>
                  <a:schemeClr val="bg1"/>
                </a:solidFill>
                <a:latin typeface="Arial MT Lt"/>
                <a:ea typeface="ＭＳ Ｐゴシック" charset="0"/>
                <a:cs typeface="Arial MT Lt"/>
              </a:defRPr>
            </a:lvl5pPr>
            <a:lvl6pPr marL="456972" algn="l" defTabSz="520442" rtl="0" fontAlgn="base">
              <a:spcBef>
                <a:spcPts val="100"/>
              </a:spcBef>
              <a:spcAft>
                <a:spcPts val="100"/>
              </a:spcAft>
              <a:defRPr sz="2900">
                <a:solidFill>
                  <a:schemeClr val="bg1"/>
                </a:solidFill>
                <a:latin typeface="Arial MT Lt"/>
                <a:ea typeface="Arial MT Lt"/>
                <a:cs typeface="Arial MT Lt"/>
              </a:defRPr>
            </a:lvl6pPr>
            <a:lvl7pPr marL="913947" algn="l" defTabSz="520442" rtl="0" fontAlgn="base">
              <a:spcBef>
                <a:spcPts val="100"/>
              </a:spcBef>
              <a:spcAft>
                <a:spcPts val="100"/>
              </a:spcAft>
              <a:defRPr sz="2900">
                <a:solidFill>
                  <a:schemeClr val="bg1"/>
                </a:solidFill>
                <a:latin typeface="Arial MT Lt"/>
                <a:ea typeface="Arial MT Lt"/>
                <a:cs typeface="Arial MT Lt"/>
              </a:defRPr>
            </a:lvl7pPr>
            <a:lvl8pPr marL="1370922" algn="l" defTabSz="520442" rtl="0" fontAlgn="base">
              <a:spcBef>
                <a:spcPts val="100"/>
              </a:spcBef>
              <a:spcAft>
                <a:spcPts val="100"/>
              </a:spcAft>
              <a:defRPr sz="2900">
                <a:solidFill>
                  <a:schemeClr val="bg1"/>
                </a:solidFill>
                <a:latin typeface="Arial MT Lt"/>
                <a:ea typeface="Arial MT Lt"/>
                <a:cs typeface="Arial MT Lt"/>
              </a:defRPr>
            </a:lvl8pPr>
            <a:lvl9pPr marL="1827896" algn="l" defTabSz="520442" rtl="0" fontAlgn="base">
              <a:spcBef>
                <a:spcPts val="100"/>
              </a:spcBef>
              <a:spcAft>
                <a:spcPts val="100"/>
              </a:spcAft>
              <a:defRPr sz="2900">
                <a:solidFill>
                  <a:schemeClr val="bg1"/>
                </a:solidFill>
                <a:latin typeface="Arial MT Lt"/>
                <a:ea typeface="Arial MT Lt"/>
                <a:cs typeface="Arial MT Lt"/>
              </a:defRPr>
            </a:lvl9pPr>
          </a:lstStyle>
          <a:p>
            <a:r>
              <a:rPr lang="en-GB" sz="3600" dirty="0" smtClean="0">
                <a:latin typeface="Times New Roman" pitchFamily="18" charset="0"/>
                <a:cs typeface="Times New Roman" pitchFamily="18" charset="0"/>
              </a:rPr>
              <a:t>What types of assessment do you use?</a:t>
            </a:r>
            <a:endParaRPr lang="en-GB" sz="3600" dirty="0">
              <a:latin typeface="Times New Roman" pitchFamily="18" charset="0"/>
              <a:cs typeface="Times New Roman" pitchFamily="18" charset="0"/>
            </a:endParaRPr>
          </a:p>
        </p:txBody>
      </p:sp>
      <p:pic>
        <p:nvPicPr>
          <p:cNvPr id="12" name="Picture 1" descr="C:\Users\lw\AppData\Roaming\Tencent\Users\53748464\QQ\WinTemp\RichOle\W26P3C$N8Y)8$]L4[I(I7B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469" y="6805765"/>
            <a:ext cx="2625760" cy="494147"/>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C:\Users\huhuandweiwei\Desktop\2016英国访学\英国照片\IMG_5661.JPG"/>
          <p:cNvPicPr>
            <a:picLocks noChangeAspect="1" noChangeArrowheads="1"/>
          </p:cNvPicPr>
          <p:nvPr/>
        </p:nvPicPr>
        <p:blipFill rotWithShape="1">
          <a:blip r:embed="rId3">
            <a:extLst>
              <a:ext uri="{28A0092B-C50C-407E-A947-70E740481C1C}">
                <a14:useLocalDpi xmlns:a14="http://schemas.microsoft.com/office/drawing/2010/main" val="0"/>
              </a:ext>
            </a:extLst>
          </a:blip>
          <a:srcRect l="4769" t="19563" b="17571"/>
          <a:stretch/>
        </p:blipFill>
        <p:spPr bwMode="auto">
          <a:xfrm>
            <a:off x="252413" y="1648882"/>
            <a:ext cx="4986521" cy="3291810"/>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C:\Users\huhuandweiwei\Desktop\2016英国访学\英国照片\IMG_566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6827" y="1648882"/>
            <a:ext cx="3291811" cy="329181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C:\Users\huhuandweiwei\Desktop\2016英国访学\英国照片\IMG_5670.JPG"/>
          <p:cNvPicPr>
            <a:picLocks noChangeAspect="1" noChangeArrowheads="1"/>
          </p:cNvPicPr>
          <p:nvPr/>
        </p:nvPicPr>
        <p:blipFill rotWithShape="1">
          <a:blip r:embed="rId5">
            <a:extLst>
              <a:ext uri="{28A0092B-C50C-407E-A947-70E740481C1C}">
                <a14:useLocalDpi xmlns:a14="http://schemas.microsoft.com/office/drawing/2010/main" val="0"/>
              </a:ext>
            </a:extLst>
          </a:blip>
          <a:srcRect t="20603"/>
          <a:stretch/>
        </p:blipFill>
        <p:spPr bwMode="auto">
          <a:xfrm>
            <a:off x="3199493" y="3573252"/>
            <a:ext cx="4349854" cy="3453626"/>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p:txBody>
          <a:bodyPr/>
          <a:lstStyle/>
          <a:p>
            <a:fld id="{0D8F390A-51D9-4B6A-8E0D-F11E48D96B87}" type="slidenum">
              <a:rPr lang="en-US" altLang="en-US" smtClean="0"/>
              <a:pPr/>
              <a:t>37</a:t>
            </a:fld>
            <a:endParaRPr lang="en-US" altLang="en-US"/>
          </a:p>
        </p:txBody>
      </p:sp>
    </p:spTree>
    <p:extLst>
      <p:ext uri="{BB962C8B-B14F-4D97-AF65-F5344CB8AC3E}">
        <p14:creationId xmlns:p14="http://schemas.microsoft.com/office/powerpoint/2010/main" val="39499562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Users\lw\AppData\Roaming\Tencent\Users\53748464\QQ\WinTemp\RichOle\W26P3C$N8Y)8$]L4[I(I7B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469" y="6805765"/>
            <a:ext cx="2625760" cy="49414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p:cNvSpPr/>
          <p:nvPr/>
        </p:nvSpPr>
        <p:spPr>
          <a:xfrm>
            <a:off x="252414" y="345059"/>
            <a:ext cx="10436225" cy="1060102"/>
          </a:xfrm>
          <a:prstGeom prst="rect">
            <a:avLst/>
          </a:prstGeom>
          <a:solidFill>
            <a:srgbClr val="18BAE7"/>
          </a:solidFill>
          <a:ln>
            <a:noFill/>
          </a:ln>
          <a:effectLst/>
        </p:spPr>
        <p:style>
          <a:lnRef idx="1">
            <a:schemeClr val="accent1"/>
          </a:lnRef>
          <a:fillRef idx="3">
            <a:schemeClr val="accent1"/>
          </a:fillRef>
          <a:effectRef idx="2">
            <a:schemeClr val="accent1"/>
          </a:effectRef>
          <a:fontRef idx="minor">
            <a:schemeClr val="lt1"/>
          </a:fontRef>
        </p:style>
        <p:txBody>
          <a:bodyPr lIns="91394" tIns="45698" rIns="91394" bIns="45698" anchor="ctr"/>
          <a:lstStyle/>
          <a:p>
            <a:pPr algn="ctr" defTabSz="521180" fontAlgn="auto">
              <a:spcBef>
                <a:spcPts val="0"/>
              </a:spcBef>
              <a:spcAft>
                <a:spcPts val="0"/>
              </a:spcAft>
              <a:defRPr/>
            </a:pPr>
            <a:endParaRPr lang="en-US" dirty="0">
              <a:solidFill>
                <a:srgbClr val="91C849"/>
              </a:solidFill>
            </a:endParaRPr>
          </a:p>
        </p:txBody>
      </p:sp>
      <p:sp>
        <p:nvSpPr>
          <p:cNvPr id="7" name="Title 1"/>
          <p:cNvSpPr txBox="1">
            <a:spLocks/>
          </p:cNvSpPr>
          <p:nvPr/>
        </p:nvSpPr>
        <p:spPr>
          <a:xfrm>
            <a:off x="663799" y="548957"/>
            <a:ext cx="10024839" cy="1000225"/>
          </a:xfrm>
          <a:prstGeom prst="rect">
            <a:avLst/>
          </a:prstGeom>
        </p:spPr>
        <p:txBody>
          <a:bodyPr lIns="104236" tIns="52117" rIns="104236" bIns="52117"/>
          <a:lstStyle/>
          <a:p>
            <a:pPr>
              <a:spcBef>
                <a:spcPts val="88"/>
              </a:spcBef>
              <a:spcAft>
                <a:spcPts val="88"/>
              </a:spcAft>
            </a:pPr>
            <a:r>
              <a:rPr lang="zh-CN" altLang="en-US" sz="3600" dirty="0">
                <a:solidFill>
                  <a:schemeClr val="bg1"/>
                </a:solidFill>
                <a:latin typeface="隶书" pitchFamily="49" charset="-122"/>
                <a:ea typeface="隶书" pitchFamily="49" charset="-122"/>
              </a:rPr>
              <a:t>课堂教学方法</a:t>
            </a:r>
            <a:r>
              <a:rPr lang="en-US" altLang="zh-CN" sz="3600" dirty="0">
                <a:solidFill>
                  <a:schemeClr val="bg1"/>
                </a:solidFill>
                <a:latin typeface="隶书" pitchFamily="49" charset="-122"/>
                <a:ea typeface="隶书" pitchFamily="49" charset="-122"/>
              </a:rPr>
              <a:t>——</a:t>
            </a:r>
            <a:r>
              <a:rPr lang="zh-CN" altLang="en-US" sz="3600" dirty="0">
                <a:solidFill>
                  <a:schemeClr val="bg1"/>
                </a:solidFill>
                <a:latin typeface="隶书" pitchFamily="49" charset="-122"/>
                <a:ea typeface="隶书" pitchFamily="49" charset="-122"/>
              </a:rPr>
              <a:t>课程考核（</a:t>
            </a:r>
            <a:r>
              <a:rPr lang="en-GB" altLang="zh-CN" sz="3600" dirty="0">
                <a:solidFill>
                  <a:schemeClr val="bg1"/>
                </a:solidFill>
              </a:rPr>
              <a:t>Assessment</a:t>
            </a:r>
            <a:r>
              <a:rPr lang="zh-CN" altLang="en-US" sz="3600" dirty="0">
                <a:solidFill>
                  <a:schemeClr val="bg1"/>
                </a:solidFill>
                <a:latin typeface="隶书" pitchFamily="49" charset="-122"/>
                <a:ea typeface="隶书" pitchFamily="49" charset="-122"/>
              </a:rPr>
              <a:t>）</a:t>
            </a:r>
            <a:endParaRPr lang="en-GB" altLang="en-US" sz="3600" dirty="0">
              <a:solidFill>
                <a:schemeClr val="bg1"/>
              </a:solidFill>
              <a:latin typeface="隶书" pitchFamily="49" charset="-122"/>
              <a:ea typeface="隶书" pitchFamily="49" charset="-122"/>
            </a:endParaRPr>
          </a:p>
        </p:txBody>
      </p:sp>
      <p:sp>
        <p:nvSpPr>
          <p:cNvPr id="10" name="Rectangle 1"/>
          <p:cNvSpPr/>
          <p:nvPr/>
        </p:nvSpPr>
        <p:spPr>
          <a:xfrm>
            <a:off x="648671" y="2403037"/>
            <a:ext cx="9736207" cy="3970318"/>
          </a:xfrm>
          <a:prstGeom prst="rect">
            <a:avLst/>
          </a:prstGeom>
        </p:spPr>
        <p:txBody>
          <a:bodyPr wrap="square">
            <a:spAutoFit/>
          </a:bodyPr>
          <a:lstStyle/>
          <a:p>
            <a:pPr marL="285750" indent="-285750" eaLnBrk="1" hangingPunct="1">
              <a:lnSpc>
                <a:spcPct val="150000"/>
              </a:lnSpc>
              <a:buFont typeface="Arial" panose="020B0604020202020204" pitchFamily="34" charset="0"/>
              <a:buChar char="•"/>
              <a:defRPr/>
            </a:pPr>
            <a:r>
              <a:rPr lang="zh-CN" altLang="en-US" sz="2800" b="1" dirty="0" smtClean="0">
                <a:latin typeface="Times New Roman" pitchFamily="18" charset="0"/>
                <a:ea typeface="+mn-ea"/>
                <a:cs typeface="Times New Roman" pitchFamily="18" charset="0"/>
              </a:rPr>
              <a:t>论文</a:t>
            </a:r>
            <a:r>
              <a:rPr lang="en-US" altLang="zh-CN" sz="2800" b="1" dirty="0" smtClean="0">
                <a:latin typeface="Times New Roman" pitchFamily="18" charset="0"/>
                <a:ea typeface="+mn-ea"/>
                <a:cs typeface="Times New Roman" pitchFamily="18" charset="0"/>
              </a:rPr>
              <a:t>-</a:t>
            </a:r>
            <a:r>
              <a:rPr lang="en-GB" sz="2800" b="1" dirty="0" smtClean="0">
                <a:latin typeface="Times New Roman" pitchFamily="18" charset="0"/>
                <a:ea typeface="+mn-ea"/>
                <a:cs typeface="Times New Roman" pitchFamily="18" charset="0"/>
              </a:rPr>
              <a:t>Essay</a:t>
            </a:r>
            <a:r>
              <a:rPr lang="zh-CN" altLang="en-US" sz="2800" b="1" dirty="0" smtClean="0">
                <a:latin typeface="Times New Roman" pitchFamily="18" charset="0"/>
                <a:ea typeface="+mn-ea"/>
                <a:cs typeface="Times New Roman" pitchFamily="18" charset="0"/>
              </a:rPr>
              <a:t>（根据题目写文章，一年级开学后第二周，查重）</a:t>
            </a:r>
            <a:endParaRPr lang="en-GB" sz="2800" b="1" dirty="0">
              <a:latin typeface="Times New Roman" pitchFamily="18" charset="0"/>
              <a:ea typeface="+mn-ea"/>
              <a:cs typeface="Times New Roman" pitchFamily="18" charset="0"/>
            </a:endParaRPr>
          </a:p>
          <a:p>
            <a:pPr marL="285750" indent="-285750" eaLnBrk="1" hangingPunct="1">
              <a:lnSpc>
                <a:spcPct val="150000"/>
              </a:lnSpc>
              <a:buFont typeface="Arial" panose="020B0604020202020204" pitchFamily="34" charset="0"/>
              <a:buChar char="•"/>
              <a:defRPr/>
            </a:pPr>
            <a:r>
              <a:rPr lang="zh-CN" altLang="en-US" sz="2800" b="1" dirty="0" smtClean="0">
                <a:latin typeface="Times New Roman" pitchFamily="18" charset="0"/>
                <a:ea typeface="+mn-ea"/>
                <a:cs typeface="Times New Roman" pitchFamily="18" charset="0"/>
              </a:rPr>
              <a:t>客观题测验</a:t>
            </a:r>
            <a:r>
              <a:rPr lang="en-US" altLang="zh-CN" sz="2800" b="1" dirty="0" smtClean="0">
                <a:latin typeface="Times New Roman" pitchFamily="18" charset="0"/>
                <a:ea typeface="+mn-ea"/>
                <a:cs typeface="Times New Roman" pitchFamily="18" charset="0"/>
              </a:rPr>
              <a:t>-</a:t>
            </a:r>
            <a:r>
              <a:rPr lang="en-GB" sz="2800" b="1" dirty="0" smtClean="0">
                <a:latin typeface="Times New Roman" pitchFamily="18" charset="0"/>
                <a:ea typeface="+mn-ea"/>
                <a:cs typeface="Times New Roman" pitchFamily="18" charset="0"/>
              </a:rPr>
              <a:t>Objective testing</a:t>
            </a:r>
            <a:r>
              <a:rPr lang="zh-CN" altLang="en-US" sz="2800" b="1" dirty="0" smtClean="0">
                <a:latin typeface="Times New Roman" pitchFamily="18" charset="0"/>
                <a:ea typeface="+mn-ea"/>
                <a:cs typeface="Times New Roman" pitchFamily="18" charset="0"/>
              </a:rPr>
              <a:t>（机器批阅）</a:t>
            </a:r>
            <a:endParaRPr lang="en-GB" sz="2800" b="1" dirty="0">
              <a:latin typeface="Times New Roman" pitchFamily="18" charset="0"/>
              <a:ea typeface="+mn-ea"/>
              <a:cs typeface="Times New Roman" pitchFamily="18" charset="0"/>
            </a:endParaRPr>
          </a:p>
          <a:p>
            <a:pPr marL="285750" indent="-285750" eaLnBrk="1" hangingPunct="1">
              <a:lnSpc>
                <a:spcPct val="150000"/>
              </a:lnSpc>
              <a:buFont typeface="Arial" panose="020B0604020202020204" pitchFamily="34" charset="0"/>
              <a:buChar char="•"/>
              <a:defRPr/>
            </a:pPr>
            <a:r>
              <a:rPr lang="zh-CN" altLang="en-US" sz="2800" b="1" dirty="0" smtClean="0">
                <a:latin typeface="Times New Roman" pitchFamily="18" charset="0"/>
                <a:ea typeface="+mn-ea"/>
                <a:cs typeface="Times New Roman" pitchFamily="18" charset="0"/>
              </a:rPr>
              <a:t>小组学习</a:t>
            </a:r>
            <a:r>
              <a:rPr lang="en-US" altLang="zh-CN" sz="2800" b="1" dirty="0" smtClean="0">
                <a:latin typeface="Times New Roman" pitchFamily="18" charset="0"/>
                <a:ea typeface="+mn-ea"/>
                <a:cs typeface="Times New Roman" pitchFamily="18" charset="0"/>
              </a:rPr>
              <a:t>-</a:t>
            </a:r>
            <a:r>
              <a:rPr lang="en-GB" sz="2800" b="1" dirty="0" smtClean="0">
                <a:latin typeface="Times New Roman" pitchFamily="18" charset="0"/>
                <a:ea typeface="+mn-ea"/>
                <a:cs typeface="Times New Roman" pitchFamily="18" charset="0"/>
              </a:rPr>
              <a:t>Group work</a:t>
            </a:r>
            <a:r>
              <a:rPr lang="zh-CN" altLang="en-US" sz="2800" b="1" dirty="0" smtClean="0">
                <a:latin typeface="Times New Roman" pitchFamily="18" charset="0"/>
                <a:ea typeface="+mn-ea"/>
                <a:cs typeface="Times New Roman" pitchFamily="18" charset="0"/>
              </a:rPr>
              <a:t>（每组完成一份口头表达，墙报，论文等）</a:t>
            </a:r>
            <a:endParaRPr lang="en-GB" sz="2800" b="1" dirty="0">
              <a:latin typeface="Times New Roman" pitchFamily="18" charset="0"/>
              <a:ea typeface="+mn-ea"/>
              <a:cs typeface="Times New Roman" pitchFamily="18" charset="0"/>
            </a:endParaRPr>
          </a:p>
          <a:p>
            <a:pPr marL="285750" indent="-285750" eaLnBrk="1" hangingPunct="1">
              <a:lnSpc>
                <a:spcPct val="150000"/>
              </a:lnSpc>
              <a:buFont typeface="Arial" panose="020B0604020202020204" pitchFamily="34" charset="0"/>
              <a:buChar char="•"/>
              <a:defRPr/>
            </a:pPr>
            <a:r>
              <a:rPr lang="zh-CN" altLang="en-US" sz="2800" b="1" dirty="0" smtClean="0">
                <a:latin typeface="Times New Roman" pitchFamily="18" charset="0"/>
                <a:ea typeface="+mn-ea"/>
                <a:cs typeface="Times New Roman" pitchFamily="18" charset="0"/>
              </a:rPr>
              <a:t>考试</a:t>
            </a:r>
            <a:r>
              <a:rPr lang="en-US" altLang="zh-CN" sz="2800" b="1" dirty="0" smtClean="0">
                <a:latin typeface="Times New Roman" pitchFamily="18" charset="0"/>
                <a:ea typeface="+mn-ea"/>
                <a:cs typeface="Times New Roman" pitchFamily="18" charset="0"/>
              </a:rPr>
              <a:t>-</a:t>
            </a:r>
            <a:r>
              <a:rPr lang="en-GB" sz="2800" b="1" dirty="0" smtClean="0">
                <a:latin typeface="Times New Roman" pitchFamily="18" charset="0"/>
                <a:ea typeface="+mn-ea"/>
                <a:cs typeface="Times New Roman" pitchFamily="18" charset="0"/>
              </a:rPr>
              <a:t>Exam</a:t>
            </a:r>
            <a:r>
              <a:rPr lang="zh-CN" altLang="en-US" sz="2800" b="1" dirty="0" smtClean="0">
                <a:latin typeface="Times New Roman" pitchFamily="18" charset="0"/>
                <a:ea typeface="+mn-ea"/>
                <a:cs typeface="Times New Roman" pitchFamily="18" charset="0"/>
              </a:rPr>
              <a:t>（综合性知识考察）</a:t>
            </a:r>
            <a:endParaRPr lang="en-GB" sz="2800" b="1" dirty="0">
              <a:latin typeface="Times New Roman" pitchFamily="18" charset="0"/>
              <a:ea typeface="+mn-ea"/>
              <a:cs typeface="Times New Roman" pitchFamily="18" charset="0"/>
            </a:endParaRPr>
          </a:p>
          <a:p>
            <a:pPr marL="285750" indent="-285750" eaLnBrk="1" hangingPunct="1">
              <a:lnSpc>
                <a:spcPct val="150000"/>
              </a:lnSpc>
              <a:buFont typeface="Arial" panose="020B0604020202020204" pitchFamily="34" charset="0"/>
              <a:buChar char="•"/>
              <a:defRPr/>
            </a:pPr>
            <a:r>
              <a:rPr lang="zh-CN" altLang="en-US" sz="2800" b="1" dirty="0" smtClean="0">
                <a:latin typeface="Times New Roman" pitchFamily="18" charset="0"/>
                <a:ea typeface="+mn-ea"/>
                <a:cs typeface="Times New Roman" pitchFamily="18" charset="0"/>
              </a:rPr>
              <a:t>场景模拟</a:t>
            </a:r>
            <a:r>
              <a:rPr lang="en-US" altLang="zh-CN" sz="2800" b="1" dirty="0" smtClean="0">
                <a:latin typeface="Times New Roman" pitchFamily="18" charset="0"/>
                <a:ea typeface="+mn-ea"/>
                <a:cs typeface="Times New Roman" pitchFamily="18" charset="0"/>
              </a:rPr>
              <a:t>-</a:t>
            </a:r>
            <a:r>
              <a:rPr lang="en-GB" sz="2800" b="1" dirty="0" smtClean="0">
                <a:latin typeface="Times New Roman" pitchFamily="18" charset="0"/>
                <a:ea typeface="+mn-ea"/>
                <a:cs typeface="Times New Roman" pitchFamily="18" charset="0"/>
              </a:rPr>
              <a:t>OSCE </a:t>
            </a:r>
            <a:r>
              <a:rPr lang="zh-CN" altLang="en-US" sz="2800" b="1" dirty="0" smtClean="0">
                <a:latin typeface="Times New Roman" pitchFamily="18" charset="0"/>
                <a:ea typeface="+mn-ea"/>
                <a:cs typeface="Times New Roman" pitchFamily="18" charset="0"/>
              </a:rPr>
              <a:t>（实际操作）</a:t>
            </a:r>
            <a:endParaRPr lang="en-GB" sz="2800" b="1" dirty="0">
              <a:latin typeface="Times New Roman" pitchFamily="18" charset="0"/>
              <a:ea typeface="+mn-ea"/>
              <a:cs typeface="Times New Roman" pitchFamily="18" charset="0"/>
            </a:endParaRPr>
          </a:p>
        </p:txBody>
      </p:sp>
      <p:sp>
        <p:nvSpPr>
          <p:cNvPr id="11" name="Rectangle 3"/>
          <p:cNvSpPr>
            <a:spLocks noChangeArrowheads="1"/>
          </p:cNvSpPr>
          <p:nvPr/>
        </p:nvSpPr>
        <p:spPr bwMode="auto">
          <a:xfrm>
            <a:off x="1023239" y="1405161"/>
            <a:ext cx="8739293" cy="1032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9737" tIns="48994" rIns="99737" bIns="48994" anchor="ctr"/>
          <a:lstStyle/>
          <a:p>
            <a:pPr algn="ctr"/>
            <a:r>
              <a:rPr lang="zh-CN" altLang="en-US" sz="4000" dirty="0" smtClean="0">
                <a:solidFill>
                  <a:schemeClr val="accent2"/>
                </a:solidFill>
                <a:latin typeface="隶书" pitchFamily="49" charset="-122"/>
                <a:ea typeface="隶书" pitchFamily="49" charset="-122"/>
              </a:rPr>
              <a:t>考核方式</a:t>
            </a:r>
            <a:endParaRPr lang="en-GB" sz="4000" dirty="0">
              <a:solidFill>
                <a:schemeClr val="accent2"/>
              </a:solidFill>
              <a:latin typeface="隶书" pitchFamily="49" charset="-122"/>
              <a:ea typeface="隶书" pitchFamily="49" charset="-122"/>
            </a:endParaRPr>
          </a:p>
        </p:txBody>
      </p:sp>
      <p:sp>
        <p:nvSpPr>
          <p:cNvPr id="3" name="灯片编号占位符 2"/>
          <p:cNvSpPr>
            <a:spLocks noGrp="1"/>
          </p:cNvSpPr>
          <p:nvPr>
            <p:ph type="sldNum" sz="quarter" idx="12"/>
          </p:nvPr>
        </p:nvSpPr>
        <p:spPr/>
        <p:txBody>
          <a:bodyPr/>
          <a:lstStyle/>
          <a:p>
            <a:fld id="{59816115-E37B-44BF-A6FC-4E3D70D963B8}" type="slidenum">
              <a:rPr lang="en-US" altLang="en-US" smtClean="0"/>
              <a:pPr/>
              <a:t>38</a:t>
            </a:fld>
            <a:endParaRPr lang="en-US" altLang="en-US"/>
          </a:p>
        </p:txBody>
      </p:sp>
    </p:spTree>
    <p:extLst>
      <p:ext uri="{BB962C8B-B14F-4D97-AF65-F5344CB8AC3E}">
        <p14:creationId xmlns:p14="http://schemas.microsoft.com/office/powerpoint/2010/main" val="28484026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5275" y="276225"/>
            <a:ext cx="10134600" cy="1641475"/>
          </a:xfrm>
          <a:prstGeom prst="rect">
            <a:avLst/>
          </a:prstGeom>
          <a:solidFill>
            <a:srgbClr val="18BAE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16369"/>
              </a:solidFill>
              <a:ea typeface="ＭＳ Ｐゴシック" pitchFamily="34" charset="-128"/>
            </a:endParaRPr>
          </a:p>
        </p:txBody>
      </p:sp>
      <p:sp>
        <p:nvSpPr>
          <p:cNvPr id="5" name="Title 1"/>
          <p:cNvSpPr>
            <a:spLocks noGrp="1"/>
          </p:cNvSpPr>
          <p:nvPr>
            <p:ph type="title"/>
          </p:nvPr>
        </p:nvSpPr>
        <p:spPr>
          <a:xfrm>
            <a:off x="369888" y="619125"/>
            <a:ext cx="9620250" cy="955675"/>
          </a:xfrm>
        </p:spPr>
        <p:txBody>
          <a:bodyPr>
            <a:normAutofit/>
          </a:bodyPr>
          <a:lstStyle/>
          <a:p>
            <a:pPr algn="ctr" eaLnBrk="1" hangingPunct="1">
              <a:spcAft>
                <a:spcPts val="300"/>
              </a:spcAft>
              <a:defRPr/>
            </a:pPr>
            <a:r>
              <a:rPr lang="zh-CN" altLang="en-US" sz="4400" dirty="0" smtClean="0">
                <a:latin typeface="隶书" pitchFamily="49" charset="-122"/>
                <a:ea typeface="隶书" pitchFamily="49" charset="-122"/>
                <a:cs typeface="Arial MT Lt" charset="0"/>
              </a:rPr>
              <a:t>论文</a:t>
            </a:r>
            <a:endParaRPr lang="en-US" sz="4400" dirty="0" smtClean="0">
              <a:latin typeface="隶书" pitchFamily="49" charset="-122"/>
              <a:ea typeface="隶书" pitchFamily="49" charset="-122"/>
              <a:cs typeface="Arial MT Lt" charset="0"/>
            </a:endParaRPr>
          </a:p>
        </p:txBody>
      </p:sp>
      <p:pic>
        <p:nvPicPr>
          <p:cNvPr id="9" name="Picture 2"/>
          <p:cNvPicPr>
            <a:picLocks noChangeAspect="1" noChangeArrowheads="1"/>
          </p:cNvPicPr>
          <p:nvPr/>
        </p:nvPicPr>
        <p:blipFill rotWithShape="1">
          <a:blip r:embed="rId3"/>
          <a:srcRect l="27500" t="21793" r="28295" b="38068"/>
          <a:stretch/>
        </p:blipFill>
        <p:spPr bwMode="auto">
          <a:xfrm>
            <a:off x="966345" y="2197249"/>
            <a:ext cx="8792459" cy="4609505"/>
          </a:xfrm>
          <a:prstGeom prst="rect">
            <a:avLst/>
          </a:prstGeom>
          <a:ln/>
        </p:spPr>
        <p:style>
          <a:lnRef idx="2">
            <a:schemeClr val="accent4"/>
          </a:lnRef>
          <a:fillRef idx="1">
            <a:schemeClr val="lt1"/>
          </a:fillRef>
          <a:effectRef idx="0">
            <a:schemeClr val="accent4"/>
          </a:effectRef>
          <a:fontRef idx="minor">
            <a:schemeClr val="dk1"/>
          </a:fontRef>
        </p:style>
      </p:pic>
      <p:sp>
        <p:nvSpPr>
          <p:cNvPr id="2" name="灯片编号占位符 1"/>
          <p:cNvSpPr>
            <a:spLocks noGrp="1"/>
          </p:cNvSpPr>
          <p:nvPr>
            <p:ph type="sldNum" sz="quarter" idx="12"/>
          </p:nvPr>
        </p:nvSpPr>
        <p:spPr/>
        <p:txBody>
          <a:bodyPr/>
          <a:lstStyle/>
          <a:p>
            <a:fld id="{59816115-E37B-44BF-A6FC-4E3D70D963B8}" type="slidenum">
              <a:rPr lang="en-US" altLang="en-US" smtClean="0"/>
              <a:pPr/>
              <a:t>39</a:t>
            </a:fld>
            <a:endParaRPr lang="en-US" altLang="en-US"/>
          </a:p>
        </p:txBody>
      </p:sp>
    </p:spTree>
    <p:extLst>
      <p:ext uri="{BB962C8B-B14F-4D97-AF65-F5344CB8AC3E}">
        <p14:creationId xmlns:p14="http://schemas.microsoft.com/office/powerpoint/2010/main" val="21380395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2413" y="273051"/>
            <a:ext cx="10134600" cy="1060102"/>
          </a:xfrm>
          <a:prstGeom prst="rect">
            <a:avLst/>
          </a:prstGeom>
          <a:solidFill>
            <a:srgbClr val="18BAE7"/>
          </a:solidFill>
          <a:ln>
            <a:noFill/>
          </a:ln>
          <a:effectLst/>
        </p:spPr>
        <p:style>
          <a:lnRef idx="1">
            <a:schemeClr val="accent1"/>
          </a:lnRef>
          <a:fillRef idx="3">
            <a:schemeClr val="accent1"/>
          </a:fillRef>
          <a:effectRef idx="2">
            <a:schemeClr val="accent1"/>
          </a:effectRef>
          <a:fontRef idx="minor">
            <a:schemeClr val="lt1"/>
          </a:fontRef>
        </p:style>
        <p:txBody>
          <a:bodyPr lIns="91394" tIns="45698" rIns="91394" bIns="45698" anchor="ctr"/>
          <a:lstStyle/>
          <a:p>
            <a:pPr algn="ctr" defTabSz="521180" fontAlgn="auto">
              <a:spcBef>
                <a:spcPts val="0"/>
              </a:spcBef>
              <a:spcAft>
                <a:spcPts val="0"/>
              </a:spcAft>
              <a:defRPr/>
            </a:pPr>
            <a:endParaRPr lang="en-US" dirty="0">
              <a:solidFill>
                <a:srgbClr val="91C849"/>
              </a:solidFill>
            </a:endParaRPr>
          </a:p>
        </p:txBody>
      </p:sp>
      <p:sp>
        <p:nvSpPr>
          <p:cNvPr id="2" name="Title 1"/>
          <p:cNvSpPr>
            <a:spLocks noGrp="1"/>
          </p:cNvSpPr>
          <p:nvPr>
            <p:ph type="title"/>
          </p:nvPr>
        </p:nvSpPr>
        <p:spPr>
          <a:xfrm>
            <a:off x="509588" y="469061"/>
            <a:ext cx="9620250" cy="662593"/>
          </a:xfrm>
        </p:spPr>
        <p:txBody>
          <a:bodyPr rtlCol="0">
            <a:normAutofit/>
          </a:bodyPr>
          <a:lstStyle/>
          <a:p>
            <a:pPr algn="ctr" fontAlgn="auto">
              <a:spcAft>
                <a:spcPts val="0"/>
              </a:spcAft>
              <a:defRPr/>
            </a:pPr>
            <a:r>
              <a:rPr lang="zh-CN" altLang="en-US" sz="3600" dirty="0">
                <a:latin typeface="隶书" pitchFamily="49" charset="-122"/>
                <a:ea typeface="隶书" pitchFamily="49" charset="-122"/>
              </a:rPr>
              <a:t>英国的教育体系</a:t>
            </a:r>
            <a:endParaRPr lang="en-US" sz="3600" dirty="0">
              <a:latin typeface="隶书" pitchFamily="49" charset="-122"/>
              <a:ea typeface="隶书" pitchFamily="49" charset="-122"/>
            </a:endParaRPr>
          </a:p>
        </p:txBody>
      </p:sp>
      <p:sp>
        <p:nvSpPr>
          <p:cNvPr id="7" name="Content Placeholder 2"/>
          <p:cNvSpPr>
            <a:spLocks noGrp="1"/>
          </p:cNvSpPr>
          <p:nvPr>
            <p:ph idx="1"/>
          </p:nvPr>
        </p:nvSpPr>
        <p:spPr>
          <a:xfrm>
            <a:off x="304835" y="1477169"/>
            <a:ext cx="9795791" cy="5328592"/>
          </a:xfrm>
        </p:spPr>
        <p:txBody>
          <a:bodyPr>
            <a:normAutofit fontScale="77500" lnSpcReduction="20000"/>
          </a:bodyPr>
          <a:lstStyle/>
          <a:p>
            <a:pPr marL="456972" indent="-456972">
              <a:lnSpc>
                <a:spcPct val="110000"/>
              </a:lnSpc>
              <a:spcBef>
                <a:spcPts val="600"/>
              </a:spcBef>
              <a:buFont typeface="Arial" panose="020B0604020202020204" pitchFamily="34" charset="0"/>
              <a:buChar char="•"/>
            </a:pPr>
            <a:r>
              <a:rPr lang="zh-CN" altLang="en-US" sz="2900" b="1" dirty="0">
                <a:latin typeface="Times New Roman" pitchFamily="18" charset="0"/>
                <a:ea typeface="+mn-ea"/>
                <a:cs typeface="Times New Roman" pitchFamily="18" charset="0"/>
              </a:rPr>
              <a:t>幼儿园（</a:t>
            </a:r>
            <a:r>
              <a:rPr lang="en-US" altLang="zh-CN" sz="2900" b="1" dirty="0">
                <a:latin typeface="Times New Roman" pitchFamily="18" charset="0"/>
                <a:ea typeface="+mn-ea"/>
                <a:cs typeface="Times New Roman" pitchFamily="18" charset="0"/>
              </a:rPr>
              <a:t>Nursery/Kindergarten</a:t>
            </a:r>
            <a:r>
              <a:rPr lang="zh-CN" altLang="en-US" sz="2900" b="1" dirty="0">
                <a:latin typeface="Times New Roman" pitchFamily="18" charset="0"/>
                <a:ea typeface="+mn-ea"/>
                <a:cs typeface="Times New Roman" pitchFamily="18" charset="0"/>
              </a:rPr>
              <a:t>）</a:t>
            </a:r>
            <a:endParaRPr lang="en-US" altLang="zh-CN" sz="2900" b="1" dirty="0">
              <a:latin typeface="Times New Roman" pitchFamily="18" charset="0"/>
              <a:ea typeface="+mn-ea"/>
              <a:cs typeface="Times New Roman" pitchFamily="18" charset="0"/>
            </a:endParaRPr>
          </a:p>
          <a:p>
            <a:pPr marL="502989" lvl="1" indent="0">
              <a:lnSpc>
                <a:spcPct val="110000"/>
              </a:lnSpc>
              <a:spcBef>
                <a:spcPts val="600"/>
              </a:spcBef>
              <a:buNone/>
            </a:pPr>
            <a:r>
              <a:rPr lang="en-US" altLang="zh-CN" sz="2900" b="1" dirty="0">
                <a:latin typeface="Times New Roman" pitchFamily="18" charset="0"/>
                <a:ea typeface="+mn-ea"/>
                <a:cs typeface="Times New Roman" pitchFamily="18" charset="0"/>
              </a:rPr>
              <a:t>     – </a:t>
            </a:r>
            <a:r>
              <a:rPr lang="zh-CN" altLang="en-US" sz="2900" b="1" dirty="0">
                <a:latin typeface="Times New Roman" pitchFamily="18" charset="0"/>
                <a:ea typeface="+mn-ea"/>
                <a:cs typeface="Times New Roman" pitchFamily="18" charset="0"/>
              </a:rPr>
              <a:t>两周</a:t>
            </a:r>
            <a:r>
              <a:rPr lang="en-US" altLang="zh-CN" sz="2900" b="1" dirty="0">
                <a:latin typeface="Times New Roman" pitchFamily="18" charset="0"/>
                <a:ea typeface="+mn-ea"/>
                <a:cs typeface="Times New Roman" pitchFamily="18" charset="0"/>
              </a:rPr>
              <a:t>-4</a:t>
            </a:r>
            <a:r>
              <a:rPr lang="zh-CN" altLang="en-US" sz="2900" b="1" dirty="0">
                <a:latin typeface="Times New Roman" pitchFamily="18" charset="0"/>
                <a:ea typeface="+mn-ea"/>
                <a:cs typeface="Times New Roman" pitchFamily="18" charset="0"/>
              </a:rPr>
              <a:t>岁（</a:t>
            </a:r>
            <a:r>
              <a:rPr lang="en-US" altLang="zh-CN" sz="2900" b="1" dirty="0">
                <a:latin typeface="Times New Roman" pitchFamily="18" charset="0"/>
                <a:ea typeface="+mn-ea"/>
                <a:cs typeface="Times New Roman" pitchFamily="18" charset="0"/>
              </a:rPr>
              <a:t> From 2 weeks </a:t>
            </a:r>
            <a:r>
              <a:rPr lang="zh-CN" altLang="en-US" sz="2900" b="1" dirty="0">
                <a:latin typeface="Times New Roman" pitchFamily="18" charset="0"/>
                <a:ea typeface="+mn-ea"/>
                <a:cs typeface="Times New Roman" pitchFamily="18" charset="0"/>
              </a:rPr>
              <a:t>）！</a:t>
            </a:r>
            <a:endParaRPr lang="en-US" sz="2900" b="1" dirty="0">
              <a:latin typeface="Times New Roman" pitchFamily="18" charset="0"/>
              <a:ea typeface="+mn-ea"/>
              <a:cs typeface="Times New Roman" pitchFamily="18" charset="0"/>
            </a:endParaRPr>
          </a:p>
          <a:p>
            <a:pPr marL="456972" indent="-456972">
              <a:lnSpc>
                <a:spcPct val="110000"/>
              </a:lnSpc>
              <a:spcBef>
                <a:spcPts val="600"/>
              </a:spcBef>
              <a:buFont typeface="Arial" panose="020B0604020202020204" pitchFamily="34" charset="0"/>
              <a:buChar char="•"/>
            </a:pPr>
            <a:r>
              <a:rPr lang="zh-CN" altLang="en-US" sz="2900" b="1" dirty="0">
                <a:latin typeface="Times New Roman" pitchFamily="18" charset="0"/>
                <a:ea typeface="+mn-ea"/>
                <a:cs typeface="Times New Roman" pitchFamily="18" charset="0"/>
              </a:rPr>
              <a:t>小学（</a:t>
            </a:r>
            <a:r>
              <a:rPr lang="en-US" altLang="zh-CN" sz="2900" b="1" dirty="0">
                <a:latin typeface="Times New Roman" pitchFamily="18" charset="0"/>
                <a:ea typeface="+mn-ea"/>
                <a:cs typeface="Times New Roman" pitchFamily="18" charset="0"/>
              </a:rPr>
              <a:t>Primary School</a:t>
            </a:r>
            <a:r>
              <a:rPr lang="zh-CN" altLang="en-US" sz="2900" b="1" dirty="0">
                <a:latin typeface="Times New Roman" pitchFamily="18" charset="0"/>
                <a:ea typeface="+mn-ea"/>
                <a:cs typeface="Times New Roman" pitchFamily="18" charset="0"/>
              </a:rPr>
              <a:t>）</a:t>
            </a:r>
            <a:r>
              <a:rPr lang="en-US" sz="2900" b="1" dirty="0">
                <a:latin typeface="Times New Roman" pitchFamily="18" charset="0"/>
                <a:ea typeface="+mn-ea"/>
                <a:cs typeface="Times New Roman" pitchFamily="18" charset="0"/>
              </a:rPr>
              <a:t> </a:t>
            </a:r>
          </a:p>
          <a:p>
            <a:pPr marL="0" indent="0">
              <a:lnSpc>
                <a:spcPct val="110000"/>
              </a:lnSpc>
              <a:spcBef>
                <a:spcPts val="600"/>
              </a:spcBef>
            </a:pPr>
            <a:r>
              <a:rPr lang="en-US" sz="2900" b="1" dirty="0">
                <a:latin typeface="Times New Roman" pitchFamily="18" charset="0"/>
                <a:ea typeface="+mn-ea"/>
                <a:cs typeface="Times New Roman" pitchFamily="18" charset="0"/>
              </a:rPr>
              <a:t>           – 4-11</a:t>
            </a:r>
            <a:r>
              <a:rPr lang="zh-CN" altLang="en-US" sz="2900" b="1" dirty="0">
                <a:latin typeface="Times New Roman" pitchFamily="18" charset="0"/>
                <a:ea typeface="+mn-ea"/>
                <a:cs typeface="Times New Roman" pitchFamily="18" charset="0"/>
              </a:rPr>
              <a:t>岁（</a:t>
            </a:r>
            <a:r>
              <a:rPr lang="en-US" altLang="zh-CN" sz="2900" b="1" dirty="0">
                <a:latin typeface="Times New Roman" pitchFamily="18" charset="0"/>
                <a:ea typeface="+mn-ea"/>
                <a:cs typeface="Times New Roman" pitchFamily="18" charset="0"/>
              </a:rPr>
              <a:t>7</a:t>
            </a:r>
            <a:r>
              <a:rPr lang="zh-CN" altLang="en-US" sz="2900" b="1" dirty="0">
                <a:latin typeface="Times New Roman" pitchFamily="18" charset="0"/>
                <a:ea typeface="+mn-ea"/>
                <a:cs typeface="Times New Roman" pitchFamily="18" charset="0"/>
              </a:rPr>
              <a:t>年）</a:t>
            </a:r>
            <a:endParaRPr lang="en-US" sz="2900" b="1" dirty="0">
              <a:latin typeface="Times New Roman" pitchFamily="18" charset="0"/>
              <a:ea typeface="+mn-ea"/>
              <a:cs typeface="Times New Roman" pitchFamily="18" charset="0"/>
            </a:endParaRPr>
          </a:p>
          <a:p>
            <a:pPr marL="456972" indent="-456972">
              <a:lnSpc>
                <a:spcPct val="110000"/>
              </a:lnSpc>
              <a:spcBef>
                <a:spcPts val="600"/>
              </a:spcBef>
              <a:buFont typeface="Arial" panose="020B0604020202020204" pitchFamily="34" charset="0"/>
              <a:buChar char="•"/>
            </a:pPr>
            <a:r>
              <a:rPr lang="zh-CN" altLang="en-US" sz="2900" b="1" dirty="0">
                <a:latin typeface="Times New Roman" pitchFamily="18" charset="0"/>
                <a:ea typeface="+mn-ea"/>
                <a:cs typeface="Times New Roman" pitchFamily="18" charset="0"/>
              </a:rPr>
              <a:t>中学（</a:t>
            </a:r>
            <a:r>
              <a:rPr lang="en-US" altLang="zh-CN" sz="2900" b="1" dirty="0">
                <a:latin typeface="Times New Roman" pitchFamily="18" charset="0"/>
                <a:ea typeface="+mn-ea"/>
                <a:cs typeface="Times New Roman" pitchFamily="18" charset="0"/>
              </a:rPr>
              <a:t>Secondary School</a:t>
            </a:r>
            <a:r>
              <a:rPr lang="zh-CN" altLang="en-US" sz="2900" b="1" dirty="0">
                <a:latin typeface="Times New Roman" pitchFamily="18" charset="0"/>
                <a:ea typeface="+mn-ea"/>
                <a:cs typeface="Times New Roman" pitchFamily="18" charset="0"/>
              </a:rPr>
              <a:t>）</a:t>
            </a:r>
            <a:endParaRPr lang="en-US" altLang="zh-CN" sz="2900" b="1" dirty="0">
              <a:latin typeface="Times New Roman" pitchFamily="18" charset="0"/>
              <a:ea typeface="+mn-ea"/>
              <a:cs typeface="Times New Roman" pitchFamily="18" charset="0"/>
            </a:endParaRPr>
          </a:p>
          <a:p>
            <a:pPr marL="0" indent="0">
              <a:lnSpc>
                <a:spcPct val="110000"/>
              </a:lnSpc>
              <a:spcBef>
                <a:spcPts val="600"/>
              </a:spcBef>
            </a:pPr>
            <a:r>
              <a:rPr lang="en-US" altLang="zh-CN" sz="2900" b="1" dirty="0">
                <a:latin typeface="Times New Roman" pitchFamily="18" charset="0"/>
                <a:cs typeface="Times New Roman" pitchFamily="18" charset="0"/>
              </a:rPr>
              <a:t>           – </a:t>
            </a:r>
            <a:r>
              <a:rPr lang="zh-CN" altLang="en-US" sz="2900" b="1" dirty="0">
                <a:latin typeface="Times New Roman" pitchFamily="18" charset="0"/>
                <a:ea typeface="+mn-ea"/>
                <a:cs typeface="Times New Roman" pitchFamily="18" charset="0"/>
              </a:rPr>
              <a:t>无初中和高中的区分</a:t>
            </a:r>
            <a:endParaRPr lang="en-US" altLang="zh-CN" sz="2900" b="1" dirty="0">
              <a:latin typeface="Times New Roman" pitchFamily="18" charset="0"/>
              <a:ea typeface="+mn-ea"/>
              <a:cs typeface="Times New Roman" pitchFamily="18" charset="0"/>
            </a:endParaRPr>
          </a:p>
          <a:p>
            <a:pPr marL="0" indent="0">
              <a:lnSpc>
                <a:spcPct val="110000"/>
              </a:lnSpc>
              <a:spcBef>
                <a:spcPts val="600"/>
              </a:spcBef>
            </a:pPr>
            <a:r>
              <a:rPr lang="zh-CN" altLang="en-US" sz="2900" b="1" dirty="0">
                <a:latin typeface="Times New Roman" pitchFamily="18" charset="0"/>
                <a:cs typeface="Times New Roman" pitchFamily="18" charset="0"/>
              </a:rPr>
              <a:t>           </a:t>
            </a:r>
            <a:r>
              <a:rPr lang="en-US" altLang="zh-CN" sz="2900" b="1" dirty="0">
                <a:latin typeface="Times New Roman" pitchFamily="18" charset="0"/>
                <a:cs typeface="Times New Roman" pitchFamily="18" charset="0"/>
              </a:rPr>
              <a:t>– 11-16</a:t>
            </a:r>
            <a:r>
              <a:rPr lang="zh-CN" altLang="en-US" sz="2900" b="1" dirty="0">
                <a:latin typeface="Times New Roman" pitchFamily="18" charset="0"/>
                <a:cs typeface="Times New Roman" pitchFamily="18" charset="0"/>
              </a:rPr>
              <a:t>岁</a:t>
            </a:r>
            <a:r>
              <a:rPr lang="zh-CN" altLang="en-US" sz="2900" b="1" dirty="0">
                <a:latin typeface="Times New Roman" pitchFamily="18" charset="0"/>
                <a:ea typeface="+mn-ea"/>
                <a:cs typeface="Times New Roman" pitchFamily="18" charset="0"/>
              </a:rPr>
              <a:t>（</a:t>
            </a:r>
            <a:r>
              <a:rPr lang="en-US" altLang="zh-CN" sz="2900" b="1" dirty="0">
                <a:latin typeface="Times New Roman" pitchFamily="18" charset="0"/>
                <a:ea typeface="+mn-ea"/>
                <a:cs typeface="Times New Roman" pitchFamily="18" charset="0"/>
              </a:rPr>
              <a:t>5</a:t>
            </a:r>
            <a:r>
              <a:rPr lang="zh-CN" altLang="en-US" sz="2900" b="1" dirty="0">
                <a:latin typeface="Times New Roman" pitchFamily="18" charset="0"/>
                <a:ea typeface="+mn-ea"/>
                <a:cs typeface="Times New Roman" pitchFamily="18" charset="0"/>
              </a:rPr>
              <a:t>年）</a:t>
            </a:r>
            <a:endParaRPr lang="en-US" altLang="zh-CN" sz="2900" b="1" dirty="0">
              <a:latin typeface="Times New Roman" pitchFamily="18" charset="0"/>
              <a:ea typeface="+mn-ea"/>
              <a:cs typeface="Times New Roman" pitchFamily="18" charset="0"/>
            </a:endParaRPr>
          </a:p>
          <a:p>
            <a:pPr marL="456972" indent="-456972">
              <a:lnSpc>
                <a:spcPct val="110000"/>
              </a:lnSpc>
              <a:spcBef>
                <a:spcPts val="600"/>
              </a:spcBef>
              <a:buFont typeface="Arial" panose="020B0604020202020204" pitchFamily="34" charset="0"/>
              <a:buChar char="•"/>
            </a:pPr>
            <a:r>
              <a:rPr lang="zh-CN" altLang="en-US" sz="2900" b="1" dirty="0">
                <a:latin typeface="Times New Roman" pitchFamily="18" charset="0"/>
                <a:ea typeface="+mn-ea"/>
                <a:cs typeface="Times New Roman" pitchFamily="18" charset="0"/>
              </a:rPr>
              <a:t>大学预科班（</a:t>
            </a:r>
            <a:r>
              <a:rPr lang="en-US" altLang="zh-CN" sz="2900" b="1" dirty="0">
                <a:latin typeface="Times New Roman" pitchFamily="18" charset="0"/>
                <a:ea typeface="+mn-ea"/>
                <a:cs typeface="Times New Roman" pitchFamily="18" charset="0"/>
              </a:rPr>
              <a:t>Sixth Form</a:t>
            </a:r>
            <a:r>
              <a:rPr lang="zh-CN" altLang="en-US" sz="2900" b="1" dirty="0">
                <a:latin typeface="Times New Roman" pitchFamily="18" charset="0"/>
                <a:ea typeface="+mn-ea"/>
                <a:cs typeface="Times New Roman" pitchFamily="18" charset="0"/>
              </a:rPr>
              <a:t>，</a:t>
            </a:r>
            <a:r>
              <a:rPr lang="en-US" altLang="zh-CN" sz="2900" b="1" dirty="0" err="1">
                <a:latin typeface="Times New Roman" pitchFamily="18" charset="0"/>
                <a:ea typeface="+mn-ea"/>
                <a:cs typeface="Times New Roman" pitchFamily="18" charset="0"/>
              </a:rPr>
              <a:t>Alevel</a:t>
            </a:r>
            <a:r>
              <a:rPr lang="zh-CN" altLang="en-US" sz="2900" b="1" dirty="0">
                <a:latin typeface="Times New Roman" pitchFamily="18" charset="0"/>
                <a:ea typeface="+mn-ea"/>
                <a:cs typeface="Times New Roman" pitchFamily="18" charset="0"/>
              </a:rPr>
              <a:t>）</a:t>
            </a:r>
            <a:endParaRPr lang="en-US" altLang="zh-CN" sz="2900" b="1" dirty="0">
              <a:latin typeface="Times New Roman" pitchFamily="18" charset="0"/>
              <a:ea typeface="+mn-ea"/>
              <a:cs typeface="Times New Roman" pitchFamily="18" charset="0"/>
            </a:endParaRPr>
          </a:p>
          <a:p>
            <a:pPr marL="0" indent="0">
              <a:lnSpc>
                <a:spcPct val="110000"/>
              </a:lnSpc>
              <a:spcBef>
                <a:spcPts val="600"/>
              </a:spcBef>
            </a:pPr>
            <a:r>
              <a:rPr lang="zh-CN" altLang="en-US" sz="2900" b="1" dirty="0">
                <a:latin typeface="Times New Roman" pitchFamily="18" charset="0"/>
                <a:cs typeface="Times New Roman" pitchFamily="18" charset="0"/>
              </a:rPr>
              <a:t>           </a:t>
            </a:r>
            <a:r>
              <a:rPr lang="en-US" altLang="zh-CN" sz="2900" b="1" dirty="0">
                <a:latin typeface="Times New Roman" pitchFamily="18" charset="0"/>
                <a:ea typeface="+mn-ea"/>
                <a:cs typeface="Times New Roman" pitchFamily="18" charset="0"/>
              </a:rPr>
              <a:t>– 17-18</a:t>
            </a:r>
            <a:r>
              <a:rPr lang="zh-CN" altLang="en-US" sz="2900" b="1" dirty="0">
                <a:latin typeface="Times New Roman" pitchFamily="18" charset="0"/>
                <a:ea typeface="+mn-ea"/>
                <a:cs typeface="Times New Roman" pitchFamily="18" charset="0"/>
              </a:rPr>
              <a:t>岁（</a:t>
            </a:r>
            <a:r>
              <a:rPr lang="en-US" altLang="zh-CN" sz="2900" b="1" dirty="0">
                <a:latin typeface="Times New Roman" pitchFamily="18" charset="0"/>
                <a:ea typeface="+mn-ea"/>
                <a:cs typeface="Times New Roman" pitchFamily="18" charset="0"/>
              </a:rPr>
              <a:t>2</a:t>
            </a:r>
            <a:r>
              <a:rPr lang="zh-CN" altLang="en-US" sz="2900" b="1" dirty="0">
                <a:latin typeface="Times New Roman" pitchFamily="18" charset="0"/>
                <a:ea typeface="+mn-ea"/>
                <a:cs typeface="Times New Roman" pitchFamily="18" charset="0"/>
              </a:rPr>
              <a:t>年）</a:t>
            </a:r>
            <a:endParaRPr lang="en-US" altLang="zh-CN" sz="2900" b="1" dirty="0">
              <a:latin typeface="Times New Roman" pitchFamily="18" charset="0"/>
              <a:ea typeface="+mn-ea"/>
              <a:cs typeface="Times New Roman" pitchFamily="18" charset="0"/>
            </a:endParaRPr>
          </a:p>
          <a:p>
            <a:pPr marL="0" indent="0">
              <a:lnSpc>
                <a:spcPct val="110000"/>
              </a:lnSpc>
              <a:spcBef>
                <a:spcPts val="600"/>
              </a:spcBef>
            </a:pPr>
            <a:r>
              <a:rPr lang="en-US" altLang="zh-CN" sz="2900" b="1" dirty="0">
                <a:latin typeface="Times New Roman" pitchFamily="18" charset="0"/>
                <a:ea typeface="+mn-ea"/>
                <a:cs typeface="Times New Roman" pitchFamily="18" charset="0"/>
              </a:rPr>
              <a:t>           – </a:t>
            </a:r>
            <a:r>
              <a:rPr lang="zh-CN" altLang="en-US" sz="2900" b="1" dirty="0">
                <a:latin typeface="Times New Roman" pitchFamily="18" charset="0"/>
                <a:ea typeface="+mn-ea"/>
                <a:cs typeface="Times New Roman" pitchFamily="18" charset="0"/>
              </a:rPr>
              <a:t>集中学习</a:t>
            </a:r>
            <a:r>
              <a:rPr lang="en-US" altLang="zh-CN" sz="2900" b="1" dirty="0">
                <a:latin typeface="Times New Roman" pitchFamily="18" charset="0"/>
                <a:ea typeface="+mn-ea"/>
                <a:cs typeface="Times New Roman" pitchFamily="18" charset="0"/>
              </a:rPr>
              <a:t>3-4</a:t>
            </a:r>
            <a:r>
              <a:rPr lang="zh-CN" altLang="en-US" sz="2900" b="1" dirty="0">
                <a:latin typeface="Times New Roman" pitchFamily="18" charset="0"/>
                <a:ea typeface="+mn-ea"/>
                <a:cs typeface="Times New Roman" pitchFamily="18" charset="0"/>
              </a:rPr>
              <a:t>门基础课</a:t>
            </a:r>
            <a:endParaRPr lang="en-US" altLang="zh-CN" sz="2900" b="1" dirty="0">
              <a:latin typeface="Times New Roman" pitchFamily="18" charset="0"/>
              <a:ea typeface="+mn-ea"/>
              <a:cs typeface="Times New Roman" pitchFamily="18" charset="0"/>
            </a:endParaRPr>
          </a:p>
          <a:p>
            <a:pPr marL="456972" indent="-456972">
              <a:lnSpc>
                <a:spcPct val="110000"/>
              </a:lnSpc>
              <a:spcBef>
                <a:spcPts val="600"/>
              </a:spcBef>
              <a:buFont typeface="Arial" panose="020B0604020202020204" pitchFamily="34" charset="0"/>
              <a:buChar char="•"/>
            </a:pPr>
            <a:r>
              <a:rPr lang="zh-CN" altLang="en-US" sz="2900" b="1" dirty="0">
                <a:latin typeface="Times New Roman" pitchFamily="18" charset="0"/>
                <a:ea typeface="+mn-ea"/>
                <a:cs typeface="Times New Roman" pitchFamily="18" charset="0"/>
              </a:rPr>
              <a:t>大学（</a:t>
            </a:r>
            <a:r>
              <a:rPr lang="en-US" altLang="zh-CN" sz="2900" b="1" dirty="0">
                <a:latin typeface="Times New Roman" pitchFamily="18" charset="0"/>
                <a:ea typeface="+mn-ea"/>
                <a:cs typeface="Times New Roman" pitchFamily="18" charset="0"/>
              </a:rPr>
              <a:t>University</a:t>
            </a:r>
            <a:r>
              <a:rPr lang="zh-CN" altLang="en-US" sz="2900" b="1" dirty="0">
                <a:latin typeface="Times New Roman" pitchFamily="18" charset="0"/>
                <a:ea typeface="+mn-ea"/>
                <a:cs typeface="Times New Roman" pitchFamily="18" charset="0"/>
              </a:rPr>
              <a:t>）</a:t>
            </a:r>
            <a:endParaRPr lang="en-US" altLang="zh-CN" sz="2900" b="1" dirty="0">
              <a:latin typeface="Times New Roman" pitchFamily="18" charset="0"/>
              <a:ea typeface="+mn-ea"/>
              <a:cs typeface="Times New Roman" pitchFamily="18" charset="0"/>
            </a:endParaRPr>
          </a:p>
          <a:p>
            <a:pPr marL="0" indent="0">
              <a:lnSpc>
                <a:spcPct val="110000"/>
              </a:lnSpc>
              <a:spcBef>
                <a:spcPts val="600"/>
              </a:spcBef>
            </a:pPr>
            <a:r>
              <a:rPr lang="en-US" altLang="zh-CN" sz="2900" b="1" dirty="0">
                <a:latin typeface="Times New Roman" pitchFamily="18" charset="0"/>
                <a:cs typeface="Times New Roman" pitchFamily="18" charset="0"/>
              </a:rPr>
              <a:t>           </a:t>
            </a:r>
            <a:r>
              <a:rPr lang="en-US" altLang="zh-CN" sz="2900" b="1" dirty="0">
                <a:latin typeface="Times New Roman" pitchFamily="18" charset="0"/>
                <a:ea typeface="+mn-ea"/>
                <a:cs typeface="Times New Roman" pitchFamily="18" charset="0"/>
              </a:rPr>
              <a:t>– 18</a:t>
            </a:r>
            <a:r>
              <a:rPr lang="zh-CN" altLang="en-US" sz="2900" b="1" dirty="0">
                <a:latin typeface="Times New Roman" pitchFamily="18" charset="0"/>
                <a:ea typeface="+mn-ea"/>
                <a:cs typeface="Times New Roman" pitchFamily="18" charset="0"/>
              </a:rPr>
              <a:t>岁以上</a:t>
            </a:r>
            <a:endParaRPr lang="en-US" altLang="zh-CN" sz="2900" b="1" dirty="0">
              <a:latin typeface="Times New Roman" pitchFamily="18" charset="0"/>
              <a:ea typeface="+mn-ea"/>
              <a:cs typeface="Times New Roman" pitchFamily="18" charset="0"/>
            </a:endParaRPr>
          </a:p>
          <a:p>
            <a:pPr marL="0" indent="0">
              <a:lnSpc>
                <a:spcPct val="110000"/>
              </a:lnSpc>
              <a:spcBef>
                <a:spcPts val="600"/>
              </a:spcBef>
            </a:pPr>
            <a:r>
              <a:rPr lang="en-US" altLang="zh-CN" sz="2900" b="1" dirty="0">
                <a:latin typeface="Times New Roman" pitchFamily="18" charset="0"/>
                <a:ea typeface="+mn-ea"/>
                <a:cs typeface="Times New Roman" pitchFamily="18" charset="0"/>
              </a:rPr>
              <a:t>           – </a:t>
            </a:r>
            <a:r>
              <a:rPr lang="zh-CN" altLang="en-US" sz="2900" b="1" dirty="0">
                <a:latin typeface="Times New Roman" pitchFamily="18" charset="0"/>
                <a:ea typeface="+mn-ea"/>
                <a:cs typeface="Times New Roman" pitchFamily="18" charset="0"/>
              </a:rPr>
              <a:t>只有专业课 </a:t>
            </a:r>
            <a:endParaRPr lang="en-US" altLang="zh-CN" sz="2900" b="1" dirty="0">
              <a:latin typeface="Times New Roman" pitchFamily="18" charset="0"/>
              <a:ea typeface="+mn-ea"/>
              <a:cs typeface="Times New Roman" pitchFamily="18" charset="0"/>
            </a:endParaRPr>
          </a:p>
          <a:p>
            <a:pPr marL="456972" indent="-456972">
              <a:lnSpc>
                <a:spcPct val="110000"/>
              </a:lnSpc>
              <a:spcBef>
                <a:spcPts val="600"/>
              </a:spcBef>
              <a:buFont typeface="Arial" panose="020B0604020202020204" pitchFamily="34" charset="0"/>
              <a:buChar char="•"/>
            </a:pPr>
            <a:endParaRPr lang="en-US" altLang="zh-CN" sz="2900" b="1" dirty="0">
              <a:latin typeface="Times New Roman" pitchFamily="18" charset="0"/>
              <a:ea typeface="+mn-ea"/>
              <a:cs typeface="Times New Roman" pitchFamily="18" charset="0"/>
            </a:endParaRPr>
          </a:p>
        </p:txBody>
      </p:sp>
      <p:pic>
        <p:nvPicPr>
          <p:cNvPr id="8" name="Picture 1" descr="C:\Users\lw\AppData\Roaming\Tencent\Users\53748464\QQ\WinTemp\RichOle\W26P3C$N8Y)8$]L4[I(I7B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469" y="6805765"/>
            <a:ext cx="2625760" cy="494147"/>
          </a:xfrm>
          <a:prstGeom prst="rect">
            <a:avLst/>
          </a:prstGeom>
          <a:noFill/>
          <a:extLst>
            <a:ext uri="{909E8E84-426E-40DD-AFC4-6F175D3DCCD1}">
              <a14:hiddenFill xmlns:a14="http://schemas.microsoft.com/office/drawing/2010/main">
                <a:solidFill>
                  <a:srgbClr val="FFFFFF"/>
                </a:solidFill>
              </a14:hiddenFill>
            </a:ext>
          </a:extLst>
        </p:spPr>
      </p:pic>
      <p:sp>
        <p:nvSpPr>
          <p:cNvPr id="3" name="灯片编号占位符 2"/>
          <p:cNvSpPr>
            <a:spLocks noGrp="1"/>
          </p:cNvSpPr>
          <p:nvPr>
            <p:ph type="sldNum" sz="quarter" idx="12"/>
          </p:nvPr>
        </p:nvSpPr>
        <p:spPr/>
        <p:txBody>
          <a:bodyPr/>
          <a:lstStyle/>
          <a:p>
            <a:fld id="{59816115-E37B-44BF-A6FC-4E3D70D963B8}" type="slidenum">
              <a:rPr lang="en-US" altLang="en-US" smtClean="0"/>
              <a:pPr/>
              <a:t>4</a:t>
            </a:fld>
            <a:endParaRPr lang="en-US" altLang="en-US"/>
          </a:p>
        </p:txBody>
      </p:sp>
    </p:spTree>
    <p:extLst>
      <p:ext uri="{BB962C8B-B14F-4D97-AF65-F5344CB8AC3E}">
        <p14:creationId xmlns:p14="http://schemas.microsoft.com/office/powerpoint/2010/main" val="28442607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5275" y="276225"/>
            <a:ext cx="10134600" cy="1641475"/>
          </a:xfrm>
          <a:prstGeom prst="rect">
            <a:avLst/>
          </a:prstGeom>
          <a:solidFill>
            <a:srgbClr val="18BAE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16369"/>
              </a:solidFill>
              <a:ea typeface="ＭＳ Ｐゴシック" pitchFamily="34" charset="-128"/>
            </a:endParaRPr>
          </a:p>
        </p:txBody>
      </p:sp>
      <p:sp>
        <p:nvSpPr>
          <p:cNvPr id="5" name="Title 1"/>
          <p:cNvSpPr>
            <a:spLocks noGrp="1"/>
          </p:cNvSpPr>
          <p:nvPr>
            <p:ph type="title"/>
          </p:nvPr>
        </p:nvSpPr>
        <p:spPr>
          <a:xfrm>
            <a:off x="369887" y="619125"/>
            <a:ext cx="9812455" cy="955675"/>
          </a:xfrm>
        </p:spPr>
        <p:txBody>
          <a:bodyPr>
            <a:normAutofit/>
          </a:bodyPr>
          <a:lstStyle/>
          <a:p>
            <a:pPr algn="ctr" eaLnBrk="1" hangingPunct="1">
              <a:spcAft>
                <a:spcPts val="300"/>
              </a:spcAft>
              <a:defRPr/>
            </a:pPr>
            <a:r>
              <a:rPr lang="zh-CN" altLang="en-US" sz="4400" dirty="0" smtClean="0">
                <a:latin typeface="Times New Roman" pitchFamily="18" charset="0"/>
                <a:ea typeface="隶书" pitchFamily="49" charset="-122"/>
                <a:cs typeface="Times New Roman" pitchFamily="18" charset="0"/>
              </a:rPr>
              <a:t>论文（</a:t>
            </a:r>
            <a:r>
              <a:rPr lang="en-US" altLang="zh-CN" sz="4400" dirty="0" smtClean="0">
                <a:latin typeface="Times New Roman" pitchFamily="18" charset="0"/>
                <a:ea typeface="隶书" pitchFamily="49" charset="-122"/>
                <a:cs typeface="Times New Roman" pitchFamily="18" charset="0"/>
              </a:rPr>
              <a:t>Essay</a:t>
            </a:r>
            <a:r>
              <a:rPr lang="zh-CN" altLang="en-US" sz="4400" dirty="0" smtClean="0">
                <a:latin typeface="Times New Roman" pitchFamily="18" charset="0"/>
                <a:ea typeface="隶书" pitchFamily="49" charset="-122"/>
                <a:cs typeface="Times New Roman" pitchFamily="18" charset="0"/>
              </a:rPr>
              <a:t>）</a:t>
            </a:r>
            <a:r>
              <a:rPr lang="en-US" altLang="zh-CN" sz="4400" dirty="0" err="1" smtClean="0">
                <a:latin typeface="Times New Roman" pitchFamily="18" charset="0"/>
                <a:ea typeface="隶书" pitchFamily="49" charset="-122"/>
                <a:cs typeface="Times New Roman" pitchFamily="18" charset="0"/>
              </a:rPr>
              <a:t>vs</a:t>
            </a:r>
            <a:r>
              <a:rPr lang="zh-CN" altLang="en-US" sz="4400" dirty="0" smtClean="0">
                <a:latin typeface="Times New Roman" pitchFamily="18" charset="0"/>
                <a:ea typeface="隶书" pitchFamily="49" charset="-122"/>
                <a:cs typeface="Times New Roman" pitchFamily="18" charset="0"/>
              </a:rPr>
              <a:t>客观题测验（</a:t>
            </a:r>
            <a:r>
              <a:rPr lang="en-US" altLang="zh-CN" sz="4400" dirty="0" err="1">
                <a:latin typeface="Times New Roman" pitchFamily="18" charset="0"/>
                <a:ea typeface="隶书" pitchFamily="49" charset="-122"/>
                <a:cs typeface="Times New Roman" pitchFamily="18" charset="0"/>
              </a:rPr>
              <a:t>Obj</a:t>
            </a:r>
            <a:r>
              <a:rPr lang="en-US" altLang="zh-CN" sz="4400" dirty="0">
                <a:latin typeface="Times New Roman" pitchFamily="18" charset="0"/>
                <a:ea typeface="隶书" pitchFamily="49" charset="-122"/>
                <a:cs typeface="Times New Roman" pitchFamily="18" charset="0"/>
              </a:rPr>
              <a:t> T</a:t>
            </a:r>
            <a:r>
              <a:rPr lang="zh-CN" altLang="en-US" sz="4400" dirty="0" smtClean="0">
                <a:latin typeface="Times New Roman" pitchFamily="18" charset="0"/>
                <a:ea typeface="隶书" pitchFamily="49" charset="-122"/>
                <a:cs typeface="Times New Roman" pitchFamily="18" charset="0"/>
              </a:rPr>
              <a:t>）</a:t>
            </a:r>
            <a:endParaRPr lang="en-US" sz="4400" dirty="0" smtClean="0">
              <a:latin typeface="Times New Roman" pitchFamily="18" charset="0"/>
              <a:ea typeface="隶书" pitchFamily="49" charset="-122"/>
              <a:cs typeface="Times New Roman" pitchFamily="18" charset="0"/>
            </a:endParaRPr>
          </a:p>
        </p:txBody>
      </p:sp>
      <p:pic>
        <p:nvPicPr>
          <p:cNvPr id="10" name="Picture 2"/>
          <p:cNvPicPr>
            <a:picLocks noChangeAspect="1" noChangeArrowheads="1"/>
          </p:cNvPicPr>
          <p:nvPr/>
        </p:nvPicPr>
        <p:blipFill rotWithShape="1">
          <a:blip r:embed="rId3"/>
          <a:srcRect l="27614" t="25994" r="28636" b="32422"/>
          <a:stretch/>
        </p:blipFill>
        <p:spPr bwMode="auto">
          <a:xfrm>
            <a:off x="542806" y="2010456"/>
            <a:ext cx="9639537" cy="4741862"/>
          </a:xfrm>
          <a:prstGeom prst="rect">
            <a:avLst/>
          </a:prstGeom>
          <a:ln/>
        </p:spPr>
        <p:style>
          <a:lnRef idx="2">
            <a:schemeClr val="accent4"/>
          </a:lnRef>
          <a:fillRef idx="1">
            <a:schemeClr val="lt1"/>
          </a:fillRef>
          <a:effectRef idx="0">
            <a:schemeClr val="accent4"/>
          </a:effectRef>
          <a:fontRef idx="minor">
            <a:schemeClr val="dk1"/>
          </a:fontRef>
        </p:style>
      </p:pic>
      <p:sp>
        <p:nvSpPr>
          <p:cNvPr id="2" name="灯片编号占位符 1"/>
          <p:cNvSpPr>
            <a:spLocks noGrp="1"/>
          </p:cNvSpPr>
          <p:nvPr>
            <p:ph type="sldNum" sz="quarter" idx="12"/>
          </p:nvPr>
        </p:nvSpPr>
        <p:spPr/>
        <p:txBody>
          <a:bodyPr/>
          <a:lstStyle/>
          <a:p>
            <a:fld id="{59816115-E37B-44BF-A6FC-4E3D70D963B8}" type="slidenum">
              <a:rPr lang="en-US" altLang="en-US" smtClean="0"/>
              <a:pPr/>
              <a:t>40</a:t>
            </a:fld>
            <a:endParaRPr lang="en-US" altLang="en-US"/>
          </a:p>
        </p:txBody>
      </p:sp>
    </p:spTree>
    <p:extLst>
      <p:ext uri="{BB962C8B-B14F-4D97-AF65-F5344CB8AC3E}">
        <p14:creationId xmlns:p14="http://schemas.microsoft.com/office/powerpoint/2010/main" val="38138284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5275" y="276225"/>
            <a:ext cx="10134600" cy="1641475"/>
          </a:xfrm>
          <a:prstGeom prst="rect">
            <a:avLst/>
          </a:prstGeom>
          <a:solidFill>
            <a:srgbClr val="18BAE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16369"/>
              </a:solidFill>
              <a:ea typeface="ＭＳ Ｐゴシック" pitchFamily="34" charset="-128"/>
            </a:endParaRPr>
          </a:p>
        </p:txBody>
      </p:sp>
      <p:sp>
        <p:nvSpPr>
          <p:cNvPr id="5" name="Title 1"/>
          <p:cNvSpPr>
            <a:spLocks noGrp="1"/>
          </p:cNvSpPr>
          <p:nvPr>
            <p:ph type="title"/>
          </p:nvPr>
        </p:nvSpPr>
        <p:spPr>
          <a:xfrm>
            <a:off x="369888" y="619125"/>
            <a:ext cx="9620250" cy="955675"/>
          </a:xfrm>
        </p:spPr>
        <p:txBody>
          <a:bodyPr>
            <a:normAutofit/>
          </a:bodyPr>
          <a:lstStyle/>
          <a:p>
            <a:pPr algn="ctr" eaLnBrk="1" hangingPunct="1">
              <a:spcAft>
                <a:spcPts val="300"/>
              </a:spcAft>
              <a:defRPr/>
            </a:pPr>
            <a:r>
              <a:rPr lang="zh-CN" altLang="en-US" sz="4400" dirty="0" smtClean="0">
                <a:latin typeface="隶书" pitchFamily="49" charset="-122"/>
                <a:ea typeface="隶书" pitchFamily="49" charset="-122"/>
                <a:cs typeface="Arial MT Lt" charset="0"/>
              </a:rPr>
              <a:t>客观题测验</a:t>
            </a:r>
            <a:r>
              <a:rPr lang="en-GB" sz="4400" dirty="0" err="1" smtClean="0">
                <a:latin typeface="隶书" pitchFamily="49" charset="-122"/>
                <a:ea typeface="隶书" pitchFamily="49" charset="-122"/>
                <a:cs typeface="Arial MT Lt" charset="0"/>
              </a:rPr>
              <a:t>vs</a:t>
            </a:r>
            <a:r>
              <a:rPr lang="zh-CN" altLang="en-US" sz="4400" dirty="0" smtClean="0">
                <a:latin typeface="隶书" pitchFamily="49" charset="-122"/>
                <a:ea typeface="隶书" pitchFamily="49" charset="-122"/>
                <a:cs typeface="Arial MT Lt" charset="0"/>
              </a:rPr>
              <a:t>小组学习</a:t>
            </a:r>
            <a:endParaRPr lang="en-US" sz="4400" dirty="0" smtClean="0">
              <a:latin typeface="隶书" pitchFamily="49" charset="-122"/>
              <a:ea typeface="隶书" pitchFamily="49" charset="-122"/>
              <a:cs typeface="Arial MT Lt" charset="0"/>
            </a:endParaRPr>
          </a:p>
        </p:txBody>
      </p:sp>
      <p:pic>
        <p:nvPicPr>
          <p:cNvPr id="9" name="Picture 3"/>
          <p:cNvPicPr>
            <a:picLocks noChangeAspect="1" noChangeArrowheads="1"/>
          </p:cNvPicPr>
          <p:nvPr/>
        </p:nvPicPr>
        <p:blipFill rotWithShape="1">
          <a:blip r:embed="rId3"/>
          <a:srcRect l="28438" t="22477" r="29864" b="40332"/>
          <a:stretch/>
        </p:blipFill>
        <p:spPr bwMode="auto">
          <a:xfrm>
            <a:off x="311150" y="2613025"/>
            <a:ext cx="4670425" cy="3300413"/>
          </a:xfrm>
          <a:prstGeom prst="rect">
            <a:avLst/>
          </a:prstGeom>
          <a:ln/>
        </p:spPr>
        <p:style>
          <a:lnRef idx="2">
            <a:schemeClr val="accent4"/>
          </a:lnRef>
          <a:fillRef idx="1">
            <a:schemeClr val="lt1"/>
          </a:fillRef>
          <a:effectRef idx="0">
            <a:schemeClr val="accent4"/>
          </a:effectRef>
          <a:fontRef idx="minor">
            <a:schemeClr val="dk1"/>
          </a:fontRef>
        </p:style>
      </p:pic>
      <p:pic>
        <p:nvPicPr>
          <p:cNvPr id="11" name="Picture 4"/>
          <p:cNvPicPr>
            <a:picLocks noChangeAspect="1" noChangeArrowheads="1"/>
          </p:cNvPicPr>
          <p:nvPr/>
        </p:nvPicPr>
        <p:blipFill rotWithShape="1">
          <a:blip r:embed="rId4"/>
          <a:srcRect l="31426" t="53519" r="29603" b="12651"/>
          <a:stretch/>
        </p:blipFill>
        <p:spPr bwMode="auto">
          <a:xfrm>
            <a:off x="5405438" y="2613025"/>
            <a:ext cx="4587875" cy="3300413"/>
          </a:xfrm>
          <a:prstGeom prst="rect">
            <a:avLst/>
          </a:prstGeom>
          <a:ln/>
        </p:spPr>
        <p:style>
          <a:lnRef idx="2">
            <a:schemeClr val="accent4"/>
          </a:lnRef>
          <a:fillRef idx="1">
            <a:schemeClr val="lt1"/>
          </a:fillRef>
          <a:effectRef idx="0">
            <a:schemeClr val="accent4"/>
          </a:effectRef>
          <a:fontRef idx="minor">
            <a:schemeClr val="dk1"/>
          </a:fontRef>
        </p:style>
      </p:pic>
      <p:sp>
        <p:nvSpPr>
          <p:cNvPr id="2" name="灯片编号占位符 1"/>
          <p:cNvSpPr>
            <a:spLocks noGrp="1"/>
          </p:cNvSpPr>
          <p:nvPr>
            <p:ph type="sldNum" sz="quarter" idx="12"/>
          </p:nvPr>
        </p:nvSpPr>
        <p:spPr/>
        <p:txBody>
          <a:bodyPr/>
          <a:lstStyle/>
          <a:p>
            <a:fld id="{59816115-E37B-44BF-A6FC-4E3D70D963B8}" type="slidenum">
              <a:rPr lang="en-US" altLang="en-US" smtClean="0"/>
              <a:pPr/>
              <a:t>41</a:t>
            </a:fld>
            <a:endParaRPr lang="en-US" altLang="en-US"/>
          </a:p>
        </p:txBody>
      </p:sp>
    </p:spTree>
    <p:extLst>
      <p:ext uri="{BB962C8B-B14F-4D97-AF65-F5344CB8AC3E}">
        <p14:creationId xmlns:p14="http://schemas.microsoft.com/office/powerpoint/2010/main" val="37276465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50729" y="2096521"/>
            <a:ext cx="10180637" cy="936104"/>
            <a:chOff x="256544" y="2251256"/>
            <a:chExt cx="10180637" cy="936104"/>
          </a:xfrm>
        </p:grpSpPr>
        <p:sp>
          <p:nvSpPr>
            <p:cNvPr id="7" name="Rectangle 6"/>
            <p:cNvSpPr/>
            <p:nvPr/>
          </p:nvSpPr>
          <p:spPr>
            <a:xfrm>
              <a:off x="256544" y="2251256"/>
              <a:ext cx="10180637" cy="936104"/>
            </a:xfrm>
            <a:prstGeom prst="rect">
              <a:avLst/>
            </a:prstGeom>
            <a:solidFill>
              <a:srgbClr val="18BAE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521180" fontAlgn="auto">
                <a:spcBef>
                  <a:spcPts val="0"/>
                </a:spcBef>
                <a:spcAft>
                  <a:spcPts val="0"/>
                </a:spcAft>
                <a:defRPr/>
              </a:pPr>
              <a:endParaRPr lang="en-US" dirty="0">
                <a:solidFill>
                  <a:srgbClr val="91C849"/>
                </a:solidFill>
              </a:endParaRPr>
            </a:p>
          </p:txBody>
        </p:sp>
        <p:sp>
          <p:nvSpPr>
            <p:cNvPr id="12" name="Title 1"/>
            <p:cNvSpPr txBox="1">
              <a:spLocks/>
            </p:cNvSpPr>
            <p:nvPr/>
          </p:nvSpPr>
          <p:spPr>
            <a:xfrm>
              <a:off x="428888" y="2377270"/>
              <a:ext cx="8885312" cy="684076"/>
            </a:xfrm>
            <a:prstGeom prst="rect">
              <a:avLst/>
            </a:prstGeom>
          </p:spPr>
          <p:txBody>
            <a:bodyPr lIns="104287" tIns="52144" rIns="104287" bIns="52144"/>
            <a:lstStyle/>
            <a:p>
              <a:pPr>
                <a:spcBef>
                  <a:spcPts val="88"/>
                </a:spcBef>
                <a:spcAft>
                  <a:spcPts val="88"/>
                </a:spcAft>
              </a:pPr>
              <a:r>
                <a:rPr lang="zh-CN" altLang="en-US" sz="3600" dirty="0">
                  <a:solidFill>
                    <a:schemeClr val="bg1"/>
                  </a:solidFill>
                  <a:latin typeface="隶书" pitchFamily="49" charset="-122"/>
                  <a:ea typeface="隶书" pitchFamily="49" charset="-122"/>
                </a:rPr>
                <a:t>英国的教育体系与高校</a:t>
              </a:r>
              <a:endParaRPr lang="en-GB" altLang="en-US" sz="3600" dirty="0">
                <a:solidFill>
                  <a:schemeClr val="bg1"/>
                </a:solidFill>
                <a:latin typeface="隶书" pitchFamily="49" charset="-122"/>
                <a:ea typeface="隶书" pitchFamily="49" charset="-122"/>
              </a:endParaRPr>
            </a:p>
          </p:txBody>
        </p:sp>
      </p:grpSp>
      <p:pic>
        <p:nvPicPr>
          <p:cNvPr id="10241" name="Picture 1" descr="C:\Users\lw\AppData\Roaming\Tencent\Users\53748464\QQ\WinTemp\RichOle\W26P3C$N8Y)8$]L4[I(I7B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434" y="576847"/>
            <a:ext cx="5162550" cy="97155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3"/>
          <p:cNvGrpSpPr/>
          <p:nvPr/>
        </p:nvGrpSpPr>
        <p:grpSpPr>
          <a:xfrm>
            <a:off x="250730" y="3472081"/>
            <a:ext cx="10180637" cy="813403"/>
            <a:chOff x="244786" y="4966151"/>
            <a:chExt cx="10180637" cy="936104"/>
          </a:xfrm>
        </p:grpSpPr>
        <p:sp>
          <p:nvSpPr>
            <p:cNvPr id="14" name="Rectangle 6"/>
            <p:cNvSpPr/>
            <p:nvPr/>
          </p:nvSpPr>
          <p:spPr>
            <a:xfrm>
              <a:off x="244786" y="4966151"/>
              <a:ext cx="10180637" cy="936104"/>
            </a:xfrm>
            <a:prstGeom prst="rect">
              <a:avLst/>
            </a:prstGeom>
            <a:solidFill>
              <a:srgbClr val="18BAE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521180" fontAlgn="auto">
                <a:spcBef>
                  <a:spcPts val="0"/>
                </a:spcBef>
                <a:spcAft>
                  <a:spcPts val="0"/>
                </a:spcAft>
                <a:defRPr/>
              </a:pPr>
              <a:endParaRPr lang="en-US" dirty="0">
                <a:solidFill>
                  <a:srgbClr val="91C849"/>
                </a:solidFill>
              </a:endParaRPr>
            </a:p>
          </p:txBody>
        </p:sp>
        <p:sp>
          <p:nvSpPr>
            <p:cNvPr id="15" name="Title 1"/>
            <p:cNvSpPr txBox="1">
              <a:spLocks/>
            </p:cNvSpPr>
            <p:nvPr/>
          </p:nvSpPr>
          <p:spPr>
            <a:xfrm>
              <a:off x="417129" y="5069791"/>
              <a:ext cx="8885312" cy="832464"/>
            </a:xfrm>
            <a:prstGeom prst="rect">
              <a:avLst/>
            </a:prstGeom>
          </p:spPr>
          <p:txBody>
            <a:bodyPr lIns="104287" tIns="52144" rIns="104287" bIns="52144"/>
            <a:lstStyle/>
            <a:p>
              <a:pPr>
                <a:spcBef>
                  <a:spcPts val="88"/>
                </a:spcBef>
                <a:spcAft>
                  <a:spcPts val="88"/>
                </a:spcAft>
              </a:pPr>
              <a:r>
                <a:rPr lang="zh-CN" altLang="en-US" sz="3600" dirty="0">
                  <a:solidFill>
                    <a:srgbClr val="FFC000"/>
                  </a:solidFill>
                  <a:latin typeface="隶书" pitchFamily="49" charset="-122"/>
                  <a:ea typeface="隶书" pitchFamily="49" charset="-122"/>
                </a:rPr>
                <a:t>课堂教学方法</a:t>
              </a:r>
              <a:endParaRPr lang="en-GB" altLang="en-US" sz="3600" dirty="0">
                <a:solidFill>
                  <a:srgbClr val="FFC000"/>
                </a:solidFill>
                <a:latin typeface="隶书" pitchFamily="49" charset="-122"/>
                <a:ea typeface="隶书" pitchFamily="49" charset="-122"/>
              </a:endParaRPr>
            </a:p>
          </p:txBody>
        </p:sp>
      </p:grpSp>
      <p:sp>
        <p:nvSpPr>
          <p:cNvPr id="16" name="Title 1"/>
          <p:cNvSpPr txBox="1">
            <a:spLocks/>
          </p:cNvSpPr>
          <p:nvPr/>
        </p:nvSpPr>
        <p:spPr>
          <a:xfrm>
            <a:off x="1460148" y="6211519"/>
            <a:ext cx="6192689" cy="684076"/>
          </a:xfrm>
          <a:prstGeom prst="rect">
            <a:avLst/>
          </a:prstGeom>
        </p:spPr>
        <p:txBody>
          <a:bodyPr lIns="104236" tIns="52117" rIns="104236" bIns="52117"/>
          <a:lstStyle/>
          <a:p>
            <a:pPr>
              <a:spcBef>
                <a:spcPts val="88"/>
              </a:spcBef>
              <a:spcAft>
                <a:spcPts val="88"/>
              </a:spcAft>
            </a:pPr>
            <a:r>
              <a:rPr lang="zh-CN" altLang="en-US" sz="3600" dirty="0">
                <a:solidFill>
                  <a:srgbClr val="F16369"/>
                </a:solidFill>
                <a:latin typeface="Times New Roman" pitchFamily="18" charset="0"/>
                <a:ea typeface="隶书" pitchFamily="49" charset="-122"/>
                <a:cs typeface="Times New Roman" pitchFamily="18" charset="0"/>
              </a:rPr>
              <a:t>小组学习（</a:t>
            </a:r>
            <a:r>
              <a:rPr lang="en-GB" altLang="zh-CN" sz="3600" dirty="0">
                <a:solidFill>
                  <a:srgbClr val="F16369"/>
                </a:solidFill>
                <a:latin typeface="Times New Roman" pitchFamily="18" charset="0"/>
                <a:ea typeface="隶书" pitchFamily="49" charset="-122"/>
                <a:cs typeface="Times New Roman" pitchFamily="18" charset="0"/>
              </a:rPr>
              <a:t>Group work</a:t>
            </a:r>
            <a:r>
              <a:rPr lang="zh-CN" altLang="en-US" sz="3600" dirty="0">
                <a:solidFill>
                  <a:srgbClr val="F16369"/>
                </a:solidFill>
                <a:latin typeface="Times New Roman" pitchFamily="18" charset="0"/>
                <a:ea typeface="隶书" pitchFamily="49" charset="-122"/>
                <a:cs typeface="Times New Roman" pitchFamily="18" charset="0"/>
              </a:rPr>
              <a:t>）</a:t>
            </a:r>
            <a:endParaRPr lang="en-GB" altLang="en-US" sz="3600" dirty="0">
              <a:solidFill>
                <a:srgbClr val="F16369"/>
              </a:solidFill>
              <a:latin typeface="Times New Roman" pitchFamily="18" charset="0"/>
              <a:ea typeface="隶书" pitchFamily="49" charset="-122"/>
              <a:cs typeface="Times New Roman" pitchFamily="18" charset="0"/>
            </a:endParaRPr>
          </a:p>
        </p:txBody>
      </p:sp>
      <p:sp>
        <p:nvSpPr>
          <p:cNvPr id="17" name="Title 1"/>
          <p:cNvSpPr txBox="1">
            <a:spLocks/>
          </p:cNvSpPr>
          <p:nvPr/>
        </p:nvSpPr>
        <p:spPr>
          <a:xfrm>
            <a:off x="1460148" y="5313615"/>
            <a:ext cx="5356920" cy="684076"/>
          </a:xfrm>
          <a:prstGeom prst="rect">
            <a:avLst/>
          </a:prstGeom>
        </p:spPr>
        <p:txBody>
          <a:bodyPr lIns="104236" tIns="52117" rIns="104236" bIns="52117"/>
          <a:lstStyle/>
          <a:p>
            <a:pPr>
              <a:spcBef>
                <a:spcPts val="88"/>
              </a:spcBef>
              <a:spcAft>
                <a:spcPts val="88"/>
              </a:spcAft>
            </a:pPr>
            <a:r>
              <a:rPr lang="zh-CN" altLang="en-US" sz="3600" dirty="0">
                <a:latin typeface="Times New Roman" pitchFamily="18" charset="0"/>
                <a:ea typeface="隶书" pitchFamily="49" charset="-122"/>
                <a:cs typeface="Times New Roman" pitchFamily="18" charset="0"/>
              </a:rPr>
              <a:t>课程考核（</a:t>
            </a:r>
            <a:r>
              <a:rPr lang="en-US" altLang="zh-CN" sz="3600" dirty="0">
                <a:latin typeface="Times New Roman" pitchFamily="18" charset="0"/>
                <a:ea typeface="隶书" pitchFamily="49" charset="-122"/>
                <a:cs typeface="Times New Roman" pitchFamily="18" charset="0"/>
              </a:rPr>
              <a:t>Assessment</a:t>
            </a:r>
            <a:r>
              <a:rPr lang="zh-CN" altLang="en-US" sz="3600" dirty="0">
                <a:latin typeface="Times New Roman" pitchFamily="18" charset="0"/>
                <a:ea typeface="隶书" pitchFamily="49" charset="-122"/>
                <a:cs typeface="Times New Roman" pitchFamily="18" charset="0"/>
              </a:rPr>
              <a:t>）</a:t>
            </a:r>
            <a:endParaRPr lang="en-GB" altLang="en-US" sz="3600" dirty="0">
              <a:latin typeface="Times New Roman" pitchFamily="18" charset="0"/>
              <a:ea typeface="隶书" pitchFamily="49" charset="-122"/>
              <a:cs typeface="Times New Roman" pitchFamily="18" charset="0"/>
            </a:endParaRPr>
          </a:p>
        </p:txBody>
      </p:sp>
      <p:sp>
        <p:nvSpPr>
          <p:cNvPr id="11" name="Title 1"/>
          <p:cNvSpPr txBox="1">
            <a:spLocks/>
          </p:cNvSpPr>
          <p:nvPr/>
        </p:nvSpPr>
        <p:spPr>
          <a:xfrm>
            <a:off x="1472055" y="4427840"/>
            <a:ext cx="8336760" cy="684076"/>
          </a:xfrm>
          <a:prstGeom prst="rect">
            <a:avLst/>
          </a:prstGeom>
        </p:spPr>
        <p:txBody>
          <a:bodyPr lIns="104236" tIns="52117" rIns="104236" bIns="52117"/>
          <a:lstStyle/>
          <a:p>
            <a:pPr>
              <a:spcBef>
                <a:spcPts val="88"/>
              </a:spcBef>
              <a:spcAft>
                <a:spcPts val="88"/>
              </a:spcAft>
            </a:pPr>
            <a:r>
              <a:rPr lang="zh-CN" altLang="en-US" sz="3600" dirty="0">
                <a:latin typeface="隶书" pitchFamily="49" charset="-122"/>
                <a:ea typeface="隶书" pitchFamily="49" charset="-122"/>
              </a:rPr>
              <a:t>提高学习的积极性（</a:t>
            </a:r>
            <a:r>
              <a:rPr lang="en-GB" altLang="zh-CN" sz="3600" dirty="0">
                <a:latin typeface="Times New Roman" pitchFamily="18" charset="0"/>
                <a:ea typeface="隶书" pitchFamily="49" charset="-122"/>
                <a:cs typeface="Times New Roman" pitchFamily="18" charset="0"/>
              </a:rPr>
              <a:t>Activity</a:t>
            </a:r>
            <a:r>
              <a:rPr lang="zh-CN" altLang="en-US" sz="3600" dirty="0">
                <a:latin typeface="隶书" pitchFamily="49" charset="-122"/>
                <a:ea typeface="隶书" pitchFamily="49" charset="-122"/>
              </a:rPr>
              <a:t>）</a:t>
            </a:r>
            <a:endParaRPr lang="en-GB" altLang="en-US" sz="3600" dirty="0">
              <a:latin typeface="隶书" pitchFamily="49" charset="-122"/>
              <a:ea typeface="隶书" pitchFamily="49" charset="-122"/>
            </a:endParaRPr>
          </a:p>
        </p:txBody>
      </p:sp>
      <p:sp>
        <p:nvSpPr>
          <p:cNvPr id="3" name="灯片编号占位符 2"/>
          <p:cNvSpPr>
            <a:spLocks noGrp="1"/>
          </p:cNvSpPr>
          <p:nvPr>
            <p:ph type="sldNum" sz="quarter" idx="12"/>
          </p:nvPr>
        </p:nvSpPr>
        <p:spPr/>
        <p:txBody>
          <a:bodyPr/>
          <a:lstStyle/>
          <a:p>
            <a:fld id="{04727D95-ED9C-4559-BE51-7B4719717DCD}" type="slidenum">
              <a:rPr lang="en-US" altLang="en-US" smtClean="0"/>
              <a:pPr/>
              <a:t>42</a:t>
            </a:fld>
            <a:endParaRPr lang="en-US" altLang="en-US"/>
          </a:p>
        </p:txBody>
      </p:sp>
    </p:spTree>
    <p:extLst>
      <p:ext uri="{BB962C8B-B14F-4D97-AF65-F5344CB8AC3E}">
        <p14:creationId xmlns:p14="http://schemas.microsoft.com/office/powerpoint/2010/main" val="2692880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4469" y="273055"/>
            <a:ext cx="10134600" cy="988092"/>
          </a:xfrm>
          <a:prstGeom prst="rect">
            <a:avLst/>
          </a:prstGeom>
          <a:solidFill>
            <a:srgbClr val="18BAE7"/>
          </a:solidFill>
          <a:ln>
            <a:noFill/>
          </a:ln>
          <a:effectLst/>
        </p:spPr>
        <p:style>
          <a:lnRef idx="1">
            <a:schemeClr val="accent1"/>
          </a:lnRef>
          <a:fillRef idx="3">
            <a:schemeClr val="accent1"/>
          </a:fillRef>
          <a:effectRef idx="2">
            <a:schemeClr val="accent1"/>
          </a:effectRef>
          <a:fontRef idx="minor">
            <a:schemeClr val="lt1"/>
          </a:fontRef>
        </p:style>
        <p:txBody>
          <a:bodyPr lIns="91394" tIns="45698" rIns="91394" bIns="45698" anchor="ctr"/>
          <a:lstStyle/>
          <a:p>
            <a:pPr algn="ctr" defTabSz="521180" fontAlgn="auto">
              <a:spcBef>
                <a:spcPts val="0"/>
              </a:spcBef>
              <a:spcAft>
                <a:spcPts val="0"/>
              </a:spcAft>
              <a:defRPr/>
            </a:pPr>
            <a:endParaRPr lang="en-US" dirty="0">
              <a:solidFill>
                <a:srgbClr val="91C849"/>
              </a:solidFill>
            </a:endParaRPr>
          </a:p>
        </p:txBody>
      </p:sp>
      <p:sp>
        <p:nvSpPr>
          <p:cNvPr id="2" name="Title 1"/>
          <p:cNvSpPr>
            <a:spLocks noGrp="1"/>
          </p:cNvSpPr>
          <p:nvPr>
            <p:ph type="title"/>
          </p:nvPr>
        </p:nvSpPr>
        <p:spPr>
          <a:xfrm>
            <a:off x="373066" y="397054"/>
            <a:ext cx="9620250" cy="864092"/>
          </a:xfrm>
        </p:spPr>
        <p:txBody>
          <a:bodyPr rtlCol="0">
            <a:normAutofit/>
          </a:bodyPr>
          <a:lstStyle/>
          <a:p>
            <a:pPr algn="ctr" fontAlgn="auto">
              <a:spcAft>
                <a:spcPts val="0"/>
              </a:spcAft>
              <a:defRPr/>
            </a:pPr>
            <a:r>
              <a:rPr lang="en-GB" sz="4400" b="1" dirty="0"/>
              <a:t>Group </a:t>
            </a:r>
            <a:r>
              <a:rPr lang="en-GB" sz="4400" b="1" dirty="0" smtClean="0"/>
              <a:t>work</a:t>
            </a:r>
            <a:endParaRPr lang="en-US" sz="3100" dirty="0">
              <a:ea typeface="+mj-ea"/>
            </a:endParaRPr>
          </a:p>
        </p:txBody>
      </p:sp>
      <p:pic>
        <p:nvPicPr>
          <p:cNvPr id="6" name="Picture 1" descr="C:\Users\lw\AppData\Roaming\Tencent\Users\53748464\QQ\WinTemp\RichOle\W26P3C$N8Y)8$]L4[I(I7B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469" y="6887678"/>
            <a:ext cx="2625760" cy="49414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sers\huhuandweiwei\Desktop\2016英国访学\英国照片\IMG_547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214" y="1549177"/>
            <a:ext cx="4992555" cy="3744416"/>
          </a:xfrm>
          <a:prstGeom prst="rect">
            <a:avLst/>
          </a:prstGeom>
          <a:noFill/>
          <a:extLst>
            <a:ext uri="{909E8E84-426E-40DD-AFC4-6F175D3DCCD1}">
              <a14:hiddenFill xmlns:a14="http://schemas.microsoft.com/office/drawing/2010/main">
                <a:solidFill>
                  <a:srgbClr val="FFFFFF"/>
                </a:solidFill>
              </a14:hiddenFill>
            </a:ext>
          </a:extLst>
        </p:spPr>
      </p:pic>
      <p:sp>
        <p:nvSpPr>
          <p:cNvPr id="3" name="灯片编号占位符 2"/>
          <p:cNvSpPr>
            <a:spLocks noGrp="1"/>
          </p:cNvSpPr>
          <p:nvPr>
            <p:ph type="sldNum" sz="quarter" idx="12"/>
          </p:nvPr>
        </p:nvSpPr>
        <p:spPr/>
        <p:txBody>
          <a:bodyPr/>
          <a:lstStyle/>
          <a:p>
            <a:fld id="{59816115-E37B-44BF-A6FC-4E3D70D963B8}" type="slidenum">
              <a:rPr lang="en-US" altLang="en-US" smtClean="0"/>
              <a:pPr/>
              <a:t>43</a:t>
            </a:fld>
            <a:endParaRPr lang="en-US" altLang="en-US"/>
          </a:p>
        </p:txBody>
      </p:sp>
      <p:pic>
        <p:nvPicPr>
          <p:cNvPr id="1039" name="Picture 15"/>
          <p:cNvPicPr>
            <a:picLocks noChangeAspect="1" noChangeArrowheads="1"/>
          </p:cNvPicPr>
          <p:nvPr/>
        </p:nvPicPr>
        <p:blipFill rotWithShape="1">
          <a:blip r:embed="rId5">
            <a:extLst>
              <a:ext uri="{28A0092B-C50C-407E-A947-70E740481C1C}">
                <a14:useLocalDpi xmlns:a14="http://schemas.microsoft.com/office/drawing/2010/main" val="0"/>
              </a:ext>
            </a:extLst>
          </a:blip>
          <a:srcRect l="35552" t="22607" r="16411" b="19265"/>
          <a:stretch/>
        </p:blipFill>
        <p:spPr bwMode="auto">
          <a:xfrm>
            <a:off x="5044346" y="3637409"/>
            <a:ext cx="5382469" cy="3663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78990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4469" y="273055"/>
            <a:ext cx="10134600" cy="988092"/>
          </a:xfrm>
          <a:prstGeom prst="rect">
            <a:avLst/>
          </a:prstGeom>
          <a:solidFill>
            <a:srgbClr val="18BAE7"/>
          </a:solidFill>
          <a:ln>
            <a:noFill/>
          </a:ln>
          <a:effectLst/>
        </p:spPr>
        <p:style>
          <a:lnRef idx="1">
            <a:schemeClr val="accent1"/>
          </a:lnRef>
          <a:fillRef idx="3">
            <a:schemeClr val="accent1"/>
          </a:fillRef>
          <a:effectRef idx="2">
            <a:schemeClr val="accent1"/>
          </a:effectRef>
          <a:fontRef idx="minor">
            <a:schemeClr val="lt1"/>
          </a:fontRef>
        </p:style>
        <p:txBody>
          <a:bodyPr lIns="91394" tIns="45698" rIns="91394" bIns="45698" anchor="ctr"/>
          <a:lstStyle/>
          <a:p>
            <a:pPr algn="ctr" defTabSz="521180" fontAlgn="auto">
              <a:spcBef>
                <a:spcPts val="0"/>
              </a:spcBef>
              <a:spcAft>
                <a:spcPts val="0"/>
              </a:spcAft>
              <a:defRPr/>
            </a:pPr>
            <a:endParaRPr lang="en-US" dirty="0">
              <a:solidFill>
                <a:srgbClr val="91C849"/>
              </a:solidFill>
            </a:endParaRPr>
          </a:p>
        </p:txBody>
      </p:sp>
      <p:sp>
        <p:nvSpPr>
          <p:cNvPr id="2" name="Title 1"/>
          <p:cNvSpPr>
            <a:spLocks noGrp="1"/>
          </p:cNvSpPr>
          <p:nvPr>
            <p:ph type="title"/>
          </p:nvPr>
        </p:nvSpPr>
        <p:spPr>
          <a:xfrm>
            <a:off x="373066" y="397054"/>
            <a:ext cx="9620250" cy="864092"/>
          </a:xfrm>
        </p:spPr>
        <p:txBody>
          <a:bodyPr rtlCol="0">
            <a:normAutofit/>
          </a:bodyPr>
          <a:lstStyle/>
          <a:p>
            <a:pPr algn="ctr" fontAlgn="auto">
              <a:spcAft>
                <a:spcPts val="0"/>
              </a:spcAft>
              <a:defRPr/>
            </a:pPr>
            <a:r>
              <a:rPr lang="en-GB" sz="4400" b="1" dirty="0"/>
              <a:t>Group </a:t>
            </a:r>
            <a:r>
              <a:rPr lang="en-GB" sz="4400" b="1" dirty="0" smtClean="0"/>
              <a:t>work</a:t>
            </a:r>
            <a:endParaRPr lang="en-US" sz="3100" dirty="0">
              <a:ea typeface="+mj-ea"/>
            </a:endParaRPr>
          </a:p>
        </p:txBody>
      </p:sp>
      <p:pic>
        <p:nvPicPr>
          <p:cNvPr id="6" name="Picture 1" descr="C:\Users\lw\AppData\Roaming\Tencent\Users\53748464\QQ\WinTemp\RichOle\W26P3C$N8Y)8$]L4[I(I7B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469" y="6887678"/>
            <a:ext cx="2625760" cy="494147"/>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C:\Users\huhuandweiwei\Desktop\2016英国访学\英国照片\IMG_553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776" y="1477169"/>
            <a:ext cx="3552395" cy="2664296"/>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huhuandweiwei\Desktop\2016英国访学\英国照片\IMG_561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777" y="4369718"/>
            <a:ext cx="3528392" cy="2646294"/>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C:\Users\huhuandweiwei\Desktop\2016英国访学\英国照片\IMG_5837.JPG"/>
          <p:cNvPicPr>
            <a:picLocks noChangeAspect="1" noChangeArrowheads="1"/>
          </p:cNvPicPr>
          <p:nvPr/>
        </p:nvPicPr>
        <p:blipFill rotWithShape="1">
          <a:blip r:embed="rId6">
            <a:extLst>
              <a:ext uri="{28A0092B-C50C-407E-A947-70E740481C1C}">
                <a14:useLocalDpi xmlns:a14="http://schemas.microsoft.com/office/drawing/2010/main" val="0"/>
              </a:ext>
            </a:extLst>
          </a:blip>
          <a:srcRect l="27846" t="7608" r="4251" b="28496"/>
          <a:stretch/>
        </p:blipFill>
        <p:spPr bwMode="auto">
          <a:xfrm>
            <a:off x="5056287" y="1449046"/>
            <a:ext cx="4464496" cy="5601329"/>
          </a:xfrm>
          <a:prstGeom prst="rect">
            <a:avLst/>
          </a:prstGeom>
          <a:noFill/>
          <a:extLst>
            <a:ext uri="{909E8E84-426E-40DD-AFC4-6F175D3DCCD1}">
              <a14:hiddenFill xmlns:a14="http://schemas.microsoft.com/office/drawing/2010/main">
                <a:solidFill>
                  <a:srgbClr val="FFFFFF"/>
                </a:solidFill>
              </a14:hiddenFill>
            </a:ext>
          </a:extLst>
        </p:spPr>
      </p:pic>
      <p:sp>
        <p:nvSpPr>
          <p:cNvPr id="3" name="灯片编号占位符 2"/>
          <p:cNvSpPr>
            <a:spLocks noGrp="1"/>
          </p:cNvSpPr>
          <p:nvPr>
            <p:ph type="sldNum" sz="quarter" idx="12"/>
          </p:nvPr>
        </p:nvSpPr>
        <p:spPr/>
        <p:txBody>
          <a:bodyPr/>
          <a:lstStyle/>
          <a:p>
            <a:fld id="{59816115-E37B-44BF-A6FC-4E3D70D963B8}" type="slidenum">
              <a:rPr lang="en-US" altLang="en-US" smtClean="0"/>
              <a:pPr/>
              <a:t>44</a:t>
            </a:fld>
            <a:endParaRPr lang="en-US" altLang="en-US"/>
          </a:p>
        </p:txBody>
      </p:sp>
    </p:spTree>
    <p:extLst>
      <p:ext uri="{BB962C8B-B14F-4D97-AF65-F5344CB8AC3E}">
        <p14:creationId xmlns:p14="http://schemas.microsoft.com/office/powerpoint/2010/main" val="30422900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PQuestion"/>
          <p:cNvSpPr>
            <a:spLocks noGrp="1"/>
          </p:cNvSpPr>
          <p:nvPr>
            <p:ph type="title"/>
          </p:nvPr>
        </p:nvSpPr>
        <p:spPr>
          <a:xfrm>
            <a:off x="1095850" y="1224809"/>
            <a:ext cx="8571230" cy="1260475"/>
          </a:xfrm>
        </p:spPr>
        <p:txBody>
          <a:bodyPr/>
          <a:lstStyle/>
          <a:p>
            <a:r>
              <a:rPr lang="en-GB" sz="4400" b="1" dirty="0">
                <a:solidFill>
                  <a:schemeClr val="tx1"/>
                </a:solidFill>
                <a:latin typeface="Calibri" pitchFamily="34" charset="0"/>
              </a:rPr>
              <a:t>Have you done group work before?</a:t>
            </a:r>
          </a:p>
        </p:txBody>
      </p:sp>
      <p:sp>
        <p:nvSpPr>
          <p:cNvPr id="409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Times New Roman" pitchFamily="18" charset="0"/>
              </a:defRPr>
            </a:lvl1pPr>
            <a:lvl2pPr marL="818919" indent="-314970">
              <a:defRPr sz="2600">
                <a:solidFill>
                  <a:schemeClr val="tx1"/>
                </a:solidFill>
                <a:latin typeface="Times New Roman" pitchFamily="18" charset="0"/>
              </a:defRPr>
            </a:lvl2pPr>
            <a:lvl3pPr marL="1259878" indent="-251976">
              <a:defRPr sz="2600">
                <a:solidFill>
                  <a:schemeClr val="tx1"/>
                </a:solidFill>
                <a:latin typeface="Times New Roman" pitchFamily="18" charset="0"/>
              </a:defRPr>
            </a:lvl3pPr>
            <a:lvl4pPr marL="1763825" indent="-251976">
              <a:defRPr sz="2600">
                <a:solidFill>
                  <a:schemeClr val="tx1"/>
                </a:solidFill>
                <a:latin typeface="Times New Roman" pitchFamily="18" charset="0"/>
              </a:defRPr>
            </a:lvl4pPr>
            <a:lvl5pPr marL="2267779" indent="-251976">
              <a:defRPr sz="2600">
                <a:solidFill>
                  <a:schemeClr val="tx1"/>
                </a:solidFill>
                <a:latin typeface="Times New Roman" pitchFamily="18" charset="0"/>
              </a:defRPr>
            </a:lvl5pPr>
            <a:lvl6pPr marL="2771730" indent="-251976" eaLnBrk="0" fontAlgn="base" hangingPunct="0">
              <a:spcBef>
                <a:spcPct val="0"/>
              </a:spcBef>
              <a:spcAft>
                <a:spcPct val="0"/>
              </a:spcAft>
              <a:defRPr sz="2600">
                <a:solidFill>
                  <a:schemeClr val="tx1"/>
                </a:solidFill>
                <a:latin typeface="Times New Roman" pitchFamily="18" charset="0"/>
              </a:defRPr>
            </a:lvl6pPr>
            <a:lvl7pPr marL="3275681" indent="-251976" eaLnBrk="0" fontAlgn="base" hangingPunct="0">
              <a:spcBef>
                <a:spcPct val="0"/>
              </a:spcBef>
              <a:spcAft>
                <a:spcPct val="0"/>
              </a:spcAft>
              <a:defRPr sz="2600">
                <a:solidFill>
                  <a:schemeClr val="tx1"/>
                </a:solidFill>
                <a:latin typeface="Times New Roman" pitchFamily="18" charset="0"/>
              </a:defRPr>
            </a:lvl7pPr>
            <a:lvl8pPr marL="3779632" indent="-251976" eaLnBrk="0" fontAlgn="base" hangingPunct="0">
              <a:spcBef>
                <a:spcPct val="0"/>
              </a:spcBef>
              <a:spcAft>
                <a:spcPct val="0"/>
              </a:spcAft>
              <a:defRPr sz="2600">
                <a:solidFill>
                  <a:schemeClr val="tx1"/>
                </a:solidFill>
                <a:latin typeface="Times New Roman" pitchFamily="18" charset="0"/>
              </a:defRPr>
            </a:lvl8pPr>
            <a:lvl9pPr marL="4283581" indent="-251976" eaLnBrk="0" fontAlgn="base" hangingPunct="0">
              <a:spcBef>
                <a:spcPct val="0"/>
              </a:spcBef>
              <a:spcAft>
                <a:spcPct val="0"/>
              </a:spcAft>
              <a:defRPr sz="2600">
                <a:solidFill>
                  <a:schemeClr val="tx1"/>
                </a:solidFill>
                <a:latin typeface="Times New Roman" pitchFamily="18" charset="0"/>
              </a:defRPr>
            </a:lvl9pPr>
          </a:lstStyle>
          <a:p>
            <a:fld id="{5402EB5D-C1F0-4530-982E-AE9EC5671B28}" type="slidenum">
              <a:rPr lang="en-GB" sz="1600"/>
              <a:pPr/>
              <a:t>45</a:t>
            </a:fld>
            <a:endParaRPr lang="en-GB" sz="1600"/>
          </a:p>
        </p:txBody>
      </p:sp>
      <p:graphicFrame>
        <p:nvGraphicFramePr>
          <p:cNvPr id="5" name="TPChart"/>
          <p:cNvGraphicFramePr>
            <a:graphicFrameLocks noChangeAspect="1"/>
          </p:cNvGraphicFramePr>
          <p:nvPr>
            <p:custDataLst>
              <p:tags r:id="rId3"/>
            </p:custDataLst>
            <p:extLst>
              <p:ext uri="{D42A27DB-BD31-4B8C-83A1-F6EECF244321}">
                <p14:modId xmlns:p14="http://schemas.microsoft.com/office/powerpoint/2010/main" val="130780625"/>
              </p:ext>
            </p:extLst>
          </p:nvPr>
        </p:nvGraphicFramePr>
        <p:xfrm>
          <a:off x="5185010" y="2503212"/>
          <a:ext cx="3581850" cy="4446565"/>
        </p:xfrm>
        <a:graphic>
          <a:graphicData uri="http://schemas.openxmlformats.org/presentationml/2006/ole">
            <mc:AlternateContent xmlns:mc="http://schemas.openxmlformats.org/markup-compatibility/2006">
              <mc:Choice xmlns:v="urn:schemas-microsoft-com:vml" Requires="v">
                <p:oleObj spid="_x0000_s15380" name="Chart" r:id="rId7" imgW="4571989" imgH="5143584" progId="MSGraph.Chart.8">
                  <p:embed followColorScheme="full"/>
                </p:oleObj>
              </mc:Choice>
              <mc:Fallback>
                <p:oleObj name="Chart" r:id="rId7" imgW="4571989" imgH="5143584" progId="MSGraph.Chart.8">
                  <p:embed followColorScheme="full"/>
                  <p:pic>
                    <p:nvPicPr>
                      <p:cNvPr id="0" name=""/>
                      <p:cNvPicPr>
                        <a:picLocks noChangeAspect="1" noChangeArrowheads="1"/>
                      </p:cNvPicPr>
                      <p:nvPr/>
                    </p:nvPicPr>
                    <p:blipFill>
                      <a:blip r:embed="rId8"/>
                      <a:srcRect/>
                      <a:stretch>
                        <a:fillRect/>
                      </a:stretch>
                    </p:blipFill>
                    <p:spPr bwMode="auto">
                      <a:xfrm>
                        <a:off x="5185010" y="2503212"/>
                        <a:ext cx="3581850" cy="444656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1" name="TPAnswers"/>
          <p:cNvSpPr>
            <a:spLocks noGrp="1"/>
          </p:cNvSpPr>
          <p:nvPr>
            <p:ph type="body" idx="1"/>
            <p:custDataLst>
              <p:tags r:id="rId4"/>
            </p:custDataLst>
          </p:nvPr>
        </p:nvSpPr>
        <p:spPr>
          <a:xfrm>
            <a:off x="775097" y="2762505"/>
            <a:ext cx="4537710" cy="2678509"/>
          </a:xfrm>
        </p:spPr>
        <p:txBody>
          <a:bodyPr/>
          <a:lstStyle/>
          <a:p>
            <a:pPr marL="566944" indent="-566944">
              <a:buFontTx/>
              <a:buAutoNum type="arabicPeriod"/>
            </a:pPr>
            <a:r>
              <a:rPr lang="en-GB" b="1" dirty="0" smtClean="0">
                <a:latin typeface="Calibri" pitchFamily="34" charset="0"/>
              </a:rPr>
              <a:t>No</a:t>
            </a:r>
          </a:p>
          <a:p>
            <a:pPr marL="566944" indent="-566944">
              <a:buFontTx/>
              <a:buAutoNum type="arabicPeriod"/>
            </a:pPr>
            <a:r>
              <a:rPr lang="en-GB" b="1" dirty="0" smtClean="0">
                <a:solidFill>
                  <a:srgbClr val="9152A1"/>
                </a:solidFill>
                <a:latin typeface="Calibri" pitchFamily="34" charset="0"/>
              </a:rPr>
              <a:t>Yes</a:t>
            </a:r>
          </a:p>
        </p:txBody>
      </p:sp>
      <p:grpSp>
        <p:nvGrpSpPr>
          <p:cNvPr id="7" name="CountdownNew" hidden="1"/>
          <p:cNvGrpSpPr>
            <a:grpSpLocks/>
          </p:cNvGrpSpPr>
          <p:nvPr>
            <p:custDataLst>
              <p:tags r:id="rId5"/>
            </p:custDataLst>
          </p:nvPr>
        </p:nvGrpSpPr>
        <p:grpSpPr bwMode="auto">
          <a:xfrm>
            <a:off x="9405853" y="6302375"/>
            <a:ext cx="1751" cy="1751"/>
            <a:chOff x="8318500" y="6032500"/>
            <a:chExt cx="889000" cy="1143000"/>
          </a:xfrm>
        </p:grpSpPr>
        <p:pic>
          <p:nvPicPr>
            <p:cNvPr id="4103" name="CDShape" hidden="1"/>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8318500" y="6032500"/>
              <a:ext cx="889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4" name="CDText" hidden="1"/>
            <p:cNvSpPr txBox="1">
              <a:spLocks noChangeArrowheads="1"/>
            </p:cNvSpPr>
            <p:nvPr/>
          </p:nvSpPr>
          <p:spPr bwMode="auto">
            <a:xfrm>
              <a:off x="8356600" y="6032500"/>
              <a:ext cx="8382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sz="2600" b="1">
                <a:solidFill>
                  <a:srgbClr val="000000"/>
                </a:solidFill>
                <a:latin typeface="Tahoma" pitchFamily="34" charset="0"/>
              </a:endParaRPr>
            </a:p>
          </p:txBody>
        </p:sp>
      </p:grpSp>
      <p:sp>
        <p:nvSpPr>
          <p:cNvPr id="10" name="Rectangle 2"/>
          <p:cNvSpPr txBox="1">
            <a:spLocks noChangeArrowheads="1"/>
          </p:cNvSpPr>
          <p:nvPr/>
        </p:nvSpPr>
        <p:spPr bwMode="auto">
          <a:xfrm>
            <a:off x="276400" y="325041"/>
            <a:ext cx="10086225" cy="839600"/>
          </a:xfrm>
          <a:prstGeom prst="rect">
            <a:avLst/>
          </a:prstGeom>
          <a:solidFill>
            <a:srgbClr val="00B0F0"/>
          </a:solidFill>
          <a:ln>
            <a:miter lim="800000"/>
            <a:headEnd/>
            <a:tailEnd/>
          </a:ln>
        </p:spPr>
        <p:txBody>
          <a:bodyPr vert="horz" wrap="square" lIns="100788" tIns="50394" rIns="100788" bIns="50394" numCol="1" anchor="t" anchorCtr="0" compatLnSpc="1">
            <a:prstTxWarp prst="textNoShap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bg1"/>
                </a:solidFill>
              </a:rPr>
              <a:t>Workshop  </a:t>
            </a:r>
            <a:r>
              <a:rPr lang="en-US" b="1" dirty="0">
                <a:solidFill>
                  <a:schemeClr val="bg1"/>
                </a:solidFill>
              </a:rPr>
              <a:t>– </a:t>
            </a:r>
            <a:r>
              <a:rPr lang="en-US" b="1" dirty="0" smtClean="0">
                <a:solidFill>
                  <a:schemeClr val="bg1"/>
                </a:solidFill>
              </a:rPr>
              <a:t>Student’s opinions</a:t>
            </a:r>
            <a:endParaRPr lang="en-US" b="1" dirty="0">
              <a:solidFill>
                <a:schemeClr val="bg1"/>
              </a:solidFill>
            </a:endParaRPr>
          </a:p>
        </p:txBody>
      </p:sp>
      <p:pic>
        <p:nvPicPr>
          <p:cNvPr id="13" name="Picture 1" descr="C:\Users\lw\AppData\Roaming\Tencent\Users\53748464\QQ\WinTemp\RichOle\W26P3C$N8Y)8$]L4[I(I7BC.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4469" y="6805765"/>
            <a:ext cx="2625760" cy="49414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2"/>
    </p:custDataLst>
    <p:extLst>
      <p:ext uri="{BB962C8B-B14F-4D97-AF65-F5344CB8AC3E}">
        <p14:creationId xmlns:p14="http://schemas.microsoft.com/office/powerpoint/2010/main" val="19235615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repeatDur="0" restart="neve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PQuestion"/>
          <p:cNvSpPr>
            <a:spLocks noGrp="1"/>
          </p:cNvSpPr>
          <p:nvPr>
            <p:ph type="title"/>
          </p:nvPr>
        </p:nvSpPr>
        <p:spPr>
          <a:xfrm>
            <a:off x="1011437" y="1299508"/>
            <a:ext cx="8571230" cy="1260475"/>
          </a:xfrm>
        </p:spPr>
        <p:txBody>
          <a:bodyPr>
            <a:normAutofit fontScale="90000"/>
          </a:bodyPr>
          <a:lstStyle/>
          <a:p>
            <a:r>
              <a:rPr lang="en-GB" sz="4400" b="1" dirty="0">
                <a:solidFill>
                  <a:schemeClr val="tx1"/>
                </a:solidFill>
                <a:latin typeface="Calibri" pitchFamily="34" charset="0"/>
              </a:rPr>
              <a:t>If you have done group work, was your experience:</a:t>
            </a:r>
          </a:p>
        </p:txBody>
      </p:sp>
      <p:sp>
        <p:nvSpPr>
          <p:cNvPr id="512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Times New Roman" pitchFamily="18" charset="0"/>
              </a:defRPr>
            </a:lvl1pPr>
            <a:lvl2pPr marL="818919" indent="-314970">
              <a:defRPr sz="2600">
                <a:solidFill>
                  <a:schemeClr val="tx1"/>
                </a:solidFill>
                <a:latin typeface="Times New Roman" pitchFamily="18" charset="0"/>
              </a:defRPr>
            </a:lvl2pPr>
            <a:lvl3pPr marL="1259878" indent="-251976">
              <a:defRPr sz="2600">
                <a:solidFill>
                  <a:schemeClr val="tx1"/>
                </a:solidFill>
                <a:latin typeface="Times New Roman" pitchFamily="18" charset="0"/>
              </a:defRPr>
            </a:lvl3pPr>
            <a:lvl4pPr marL="1763825" indent="-251976">
              <a:defRPr sz="2600">
                <a:solidFill>
                  <a:schemeClr val="tx1"/>
                </a:solidFill>
                <a:latin typeface="Times New Roman" pitchFamily="18" charset="0"/>
              </a:defRPr>
            </a:lvl4pPr>
            <a:lvl5pPr marL="2267779" indent="-251976">
              <a:defRPr sz="2600">
                <a:solidFill>
                  <a:schemeClr val="tx1"/>
                </a:solidFill>
                <a:latin typeface="Times New Roman" pitchFamily="18" charset="0"/>
              </a:defRPr>
            </a:lvl5pPr>
            <a:lvl6pPr marL="2771730" indent="-251976" eaLnBrk="0" fontAlgn="base" hangingPunct="0">
              <a:spcBef>
                <a:spcPct val="0"/>
              </a:spcBef>
              <a:spcAft>
                <a:spcPct val="0"/>
              </a:spcAft>
              <a:defRPr sz="2600">
                <a:solidFill>
                  <a:schemeClr val="tx1"/>
                </a:solidFill>
                <a:latin typeface="Times New Roman" pitchFamily="18" charset="0"/>
              </a:defRPr>
            </a:lvl6pPr>
            <a:lvl7pPr marL="3275681" indent="-251976" eaLnBrk="0" fontAlgn="base" hangingPunct="0">
              <a:spcBef>
                <a:spcPct val="0"/>
              </a:spcBef>
              <a:spcAft>
                <a:spcPct val="0"/>
              </a:spcAft>
              <a:defRPr sz="2600">
                <a:solidFill>
                  <a:schemeClr val="tx1"/>
                </a:solidFill>
                <a:latin typeface="Times New Roman" pitchFamily="18" charset="0"/>
              </a:defRPr>
            </a:lvl7pPr>
            <a:lvl8pPr marL="3779632" indent="-251976" eaLnBrk="0" fontAlgn="base" hangingPunct="0">
              <a:spcBef>
                <a:spcPct val="0"/>
              </a:spcBef>
              <a:spcAft>
                <a:spcPct val="0"/>
              </a:spcAft>
              <a:defRPr sz="2600">
                <a:solidFill>
                  <a:schemeClr val="tx1"/>
                </a:solidFill>
                <a:latin typeface="Times New Roman" pitchFamily="18" charset="0"/>
              </a:defRPr>
            </a:lvl8pPr>
            <a:lvl9pPr marL="4283581" indent="-251976" eaLnBrk="0" fontAlgn="base" hangingPunct="0">
              <a:spcBef>
                <a:spcPct val="0"/>
              </a:spcBef>
              <a:spcAft>
                <a:spcPct val="0"/>
              </a:spcAft>
              <a:defRPr sz="2600">
                <a:solidFill>
                  <a:schemeClr val="tx1"/>
                </a:solidFill>
                <a:latin typeface="Times New Roman" pitchFamily="18" charset="0"/>
              </a:defRPr>
            </a:lvl9pPr>
          </a:lstStyle>
          <a:p>
            <a:fld id="{29B52D0C-30CB-44B8-A9DF-778F93DA0FA0}" type="slidenum">
              <a:rPr lang="en-GB" sz="1600"/>
              <a:pPr/>
              <a:t>46</a:t>
            </a:fld>
            <a:endParaRPr lang="en-GB" sz="1600"/>
          </a:p>
        </p:txBody>
      </p:sp>
      <p:graphicFrame>
        <p:nvGraphicFramePr>
          <p:cNvPr id="5" name="TPChart"/>
          <p:cNvGraphicFramePr>
            <a:graphicFrameLocks noChangeAspect="1"/>
          </p:cNvGraphicFramePr>
          <p:nvPr>
            <p:custDataLst>
              <p:tags r:id="rId3"/>
            </p:custDataLst>
            <p:extLst>
              <p:ext uri="{D42A27DB-BD31-4B8C-83A1-F6EECF244321}">
                <p14:modId xmlns:p14="http://schemas.microsoft.com/office/powerpoint/2010/main" val="3534673430"/>
              </p:ext>
            </p:extLst>
          </p:nvPr>
        </p:nvGraphicFramePr>
        <p:xfrm>
          <a:off x="5265540" y="2659605"/>
          <a:ext cx="4003758" cy="4506198"/>
        </p:xfrm>
        <a:graphic>
          <a:graphicData uri="http://schemas.openxmlformats.org/presentationml/2006/ole">
            <mc:AlternateContent xmlns:mc="http://schemas.openxmlformats.org/markup-compatibility/2006">
              <mc:Choice xmlns:v="urn:schemas-microsoft-com:vml" Requires="v">
                <p:oleObj spid="_x0000_s16404" name="Chart" r:id="rId7" imgW="4571989" imgH="5143584" progId="MSGraph.Chart.8">
                  <p:embed followColorScheme="full"/>
                </p:oleObj>
              </mc:Choice>
              <mc:Fallback>
                <p:oleObj name="Chart" r:id="rId7" imgW="4571989" imgH="5143584" progId="MSGraph.Chart.8">
                  <p:embed followColorScheme="full"/>
                  <p:pic>
                    <p:nvPicPr>
                      <p:cNvPr id="0" name=""/>
                      <p:cNvPicPr>
                        <a:picLocks noChangeAspect="1" noChangeArrowheads="1"/>
                      </p:cNvPicPr>
                      <p:nvPr/>
                    </p:nvPicPr>
                    <p:blipFill>
                      <a:blip r:embed="rId8"/>
                      <a:srcRect/>
                      <a:stretch>
                        <a:fillRect/>
                      </a:stretch>
                    </p:blipFill>
                    <p:spPr bwMode="auto">
                      <a:xfrm>
                        <a:off x="5265540" y="2659605"/>
                        <a:ext cx="4003758" cy="450619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5" name="TPAnswers"/>
          <p:cNvSpPr>
            <a:spLocks noGrp="1"/>
          </p:cNvSpPr>
          <p:nvPr>
            <p:ph type="body" idx="1"/>
            <p:custDataLst>
              <p:tags r:id="rId4"/>
            </p:custDataLst>
          </p:nvPr>
        </p:nvSpPr>
        <p:spPr>
          <a:xfrm>
            <a:off x="775097" y="3361621"/>
            <a:ext cx="4537710" cy="3308747"/>
          </a:xfrm>
        </p:spPr>
        <p:txBody>
          <a:bodyPr/>
          <a:lstStyle/>
          <a:p>
            <a:pPr marL="566944" indent="-566944">
              <a:buFontTx/>
              <a:buAutoNum type="arabicPeriod"/>
            </a:pPr>
            <a:r>
              <a:rPr lang="en-GB" b="1" dirty="0" smtClean="0">
                <a:latin typeface="Calibri" pitchFamily="34" charset="0"/>
              </a:rPr>
              <a:t>Very pleasant</a:t>
            </a:r>
          </a:p>
          <a:p>
            <a:pPr marL="566944" indent="-566944">
              <a:buFontTx/>
              <a:buAutoNum type="arabicPeriod"/>
            </a:pPr>
            <a:r>
              <a:rPr lang="en-GB" b="1" dirty="0" smtClean="0">
                <a:latin typeface="Calibri" pitchFamily="34" charset="0"/>
              </a:rPr>
              <a:t>Pleasant</a:t>
            </a:r>
          </a:p>
          <a:p>
            <a:pPr marL="566944" indent="-566944">
              <a:buFontTx/>
              <a:buAutoNum type="arabicPeriod"/>
            </a:pPr>
            <a:r>
              <a:rPr lang="en-GB" b="1" dirty="0" smtClean="0">
                <a:solidFill>
                  <a:srgbClr val="9152A1"/>
                </a:solidFill>
                <a:latin typeface="Calibri" pitchFamily="34" charset="0"/>
              </a:rPr>
              <a:t>Neutral</a:t>
            </a:r>
          </a:p>
          <a:p>
            <a:pPr marL="566944" indent="-566944">
              <a:buFontTx/>
              <a:buAutoNum type="arabicPeriod"/>
            </a:pPr>
            <a:r>
              <a:rPr lang="en-GB" b="1" dirty="0" smtClean="0">
                <a:latin typeface="Calibri" pitchFamily="34" charset="0"/>
              </a:rPr>
              <a:t>Not pleasant</a:t>
            </a:r>
          </a:p>
          <a:p>
            <a:pPr marL="566944" indent="-566944">
              <a:buFontTx/>
              <a:buAutoNum type="arabicPeriod"/>
            </a:pPr>
            <a:r>
              <a:rPr lang="en-GB" b="1" dirty="0" smtClean="0">
                <a:latin typeface="Calibri" pitchFamily="34" charset="0"/>
              </a:rPr>
              <a:t>Awful</a:t>
            </a:r>
          </a:p>
        </p:txBody>
      </p:sp>
      <p:grpSp>
        <p:nvGrpSpPr>
          <p:cNvPr id="11" name="CountdownNew" hidden="1"/>
          <p:cNvGrpSpPr>
            <a:grpSpLocks/>
          </p:cNvGrpSpPr>
          <p:nvPr>
            <p:custDataLst>
              <p:tags r:id="rId5"/>
            </p:custDataLst>
          </p:nvPr>
        </p:nvGrpSpPr>
        <p:grpSpPr bwMode="auto">
          <a:xfrm>
            <a:off x="9405853" y="6302375"/>
            <a:ext cx="1751" cy="1751"/>
            <a:chOff x="8318500" y="6032500"/>
            <a:chExt cx="889000" cy="1143000"/>
          </a:xfrm>
        </p:grpSpPr>
        <p:pic>
          <p:nvPicPr>
            <p:cNvPr id="5127" name="CDShape" hidden="1"/>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8318500" y="6032500"/>
              <a:ext cx="889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CDText" hidden="1"/>
            <p:cNvSpPr txBox="1">
              <a:spLocks noChangeArrowheads="1"/>
            </p:cNvSpPr>
            <p:nvPr/>
          </p:nvSpPr>
          <p:spPr bwMode="auto">
            <a:xfrm>
              <a:off x="8356600" y="6032500"/>
              <a:ext cx="8382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sz="2600" b="1">
                <a:solidFill>
                  <a:srgbClr val="000000"/>
                </a:solidFill>
                <a:latin typeface="Tahoma" pitchFamily="34" charset="0"/>
              </a:endParaRPr>
            </a:p>
          </p:txBody>
        </p:sp>
      </p:grpSp>
      <p:pic>
        <p:nvPicPr>
          <p:cNvPr id="15" name="Picture 1" descr="C:\Users\lw\AppData\Roaming\Tencent\Users\53748464\QQ\WinTemp\RichOle\W26P3C$N8Y)8$]L4[I(I7BC.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4469" y="6805765"/>
            <a:ext cx="2625760" cy="49414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2"/>
          <p:cNvSpPr txBox="1">
            <a:spLocks noChangeArrowheads="1"/>
          </p:cNvSpPr>
          <p:nvPr/>
        </p:nvSpPr>
        <p:spPr bwMode="auto">
          <a:xfrm>
            <a:off x="276400" y="325041"/>
            <a:ext cx="10086225" cy="839600"/>
          </a:xfrm>
          <a:prstGeom prst="rect">
            <a:avLst/>
          </a:prstGeom>
          <a:solidFill>
            <a:srgbClr val="00B0F0"/>
          </a:solidFill>
          <a:ln>
            <a:miter lim="800000"/>
            <a:headEnd/>
            <a:tailEnd/>
          </a:ln>
        </p:spPr>
        <p:txBody>
          <a:bodyPr vert="horz" wrap="square" lIns="100788" tIns="50394" rIns="100788" bIns="50394" numCol="1" anchor="t" anchorCtr="0" compatLnSpc="1">
            <a:prstTxWarp prst="textNoShap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bg1"/>
                </a:solidFill>
              </a:rPr>
              <a:t>Workshop  </a:t>
            </a:r>
            <a:r>
              <a:rPr lang="en-US" b="1" dirty="0">
                <a:solidFill>
                  <a:schemeClr val="bg1"/>
                </a:solidFill>
              </a:rPr>
              <a:t>– </a:t>
            </a:r>
            <a:r>
              <a:rPr lang="en-US" b="1" dirty="0" smtClean="0">
                <a:solidFill>
                  <a:schemeClr val="bg1"/>
                </a:solidFill>
              </a:rPr>
              <a:t>Student’s opinions</a:t>
            </a:r>
            <a:endParaRPr lang="en-US" b="1" dirty="0">
              <a:solidFill>
                <a:schemeClr val="bg1"/>
              </a:solidFill>
            </a:endParaRPr>
          </a:p>
        </p:txBody>
      </p:sp>
    </p:spTree>
    <p:custDataLst>
      <p:tags r:id="rId2"/>
    </p:custDataLst>
    <p:extLst>
      <p:ext uri="{BB962C8B-B14F-4D97-AF65-F5344CB8AC3E}">
        <p14:creationId xmlns:p14="http://schemas.microsoft.com/office/powerpoint/2010/main" val="14932716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repeatDur="0" restart="never"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PQuestion"/>
          <p:cNvSpPr>
            <a:spLocks noGrp="1"/>
          </p:cNvSpPr>
          <p:nvPr>
            <p:ph type="title"/>
          </p:nvPr>
        </p:nvSpPr>
        <p:spPr>
          <a:xfrm>
            <a:off x="1093569" y="1378913"/>
            <a:ext cx="8571230" cy="1260475"/>
          </a:xfrm>
        </p:spPr>
        <p:txBody>
          <a:bodyPr>
            <a:normAutofit fontScale="90000"/>
          </a:bodyPr>
          <a:lstStyle/>
          <a:p>
            <a:r>
              <a:rPr lang="en-GB" sz="4400" b="1" dirty="0">
                <a:solidFill>
                  <a:schemeClr val="tx1"/>
                </a:solidFill>
                <a:latin typeface="Calibri" pitchFamily="34" charset="0"/>
              </a:rPr>
              <a:t>What do you like the best for </a:t>
            </a:r>
            <a:br>
              <a:rPr lang="en-GB" sz="4400" b="1" dirty="0">
                <a:solidFill>
                  <a:schemeClr val="tx1"/>
                </a:solidFill>
                <a:latin typeface="Calibri" pitchFamily="34" charset="0"/>
              </a:rPr>
            </a:br>
            <a:r>
              <a:rPr lang="en-GB" sz="4400" b="1" dirty="0">
                <a:solidFill>
                  <a:schemeClr val="tx1"/>
                </a:solidFill>
                <a:latin typeface="Calibri" pitchFamily="34" charset="0"/>
              </a:rPr>
              <a:t>group work?</a:t>
            </a:r>
          </a:p>
        </p:txBody>
      </p:sp>
      <p:sp>
        <p:nvSpPr>
          <p:cNvPr id="614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Times New Roman" pitchFamily="18" charset="0"/>
              </a:defRPr>
            </a:lvl1pPr>
            <a:lvl2pPr marL="818919" indent="-314970">
              <a:defRPr sz="2600">
                <a:solidFill>
                  <a:schemeClr val="tx1"/>
                </a:solidFill>
                <a:latin typeface="Times New Roman" pitchFamily="18" charset="0"/>
              </a:defRPr>
            </a:lvl2pPr>
            <a:lvl3pPr marL="1259878" indent="-251976">
              <a:defRPr sz="2600">
                <a:solidFill>
                  <a:schemeClr val="tx1"/>
                </a:solidFill>
                <a:latin typeface="Times New Roman" pitchFamily="18" charset="0"/>
              </a:defRPr>
            </a:lvl3pPr>
            <a:lvl4pPr marL="1763825" indent="-251976">
              <a:defRPr sz="2600">
                <a:solidFill>
                  <a:schemeClr val="tx1"/>
                </a:solidFill>
                <a:latin typeface="Times New Roman" pitchFamily="18" charset="0"/>
              </a:defRPr>
            </a:lvl4pPr>
            <a:lvl5pPr marL="2267779" indent="-251976">
              <a:defRPr sz="2600">
                <a:solidFill>
                  <a:schemeClr val="tx1"/>
                </a:solidFill>
                <a:latin typeface="Times New Roman" pitchFamily="18" charset="0"/>
              </a:defRPr>
            </a:lvl5pPr>
            <a:lvl6pPr marL="2771730" indent="-251976" eaLnBrk="0" fontAlgn="base" hangingPunct="0">
              <a:spcBef>
                <a:spcPct val="0"/>
              </a:spcBef>
              <a:spcAft>
                <a:spcPct val="0"/>
              </a:spcAft>
              <a:defRPr sz="2600">
                <a:solidFill>
                  <a:schemeClr val="tx1"/>
                </a:solidFill>
                <a:latin typeface="Times New Roman" pitchFamily="18" charset="0"/>
              </a:defRPr>
            </a:lvl6pPr>
            <a:lvl7pPr marL="3275681" indent="-251976" eaLnBrk="0" fontAlgn="base" hangingPunct="0">
              <a:spcBef>
                <a:spcPct val="0"/>
              </a:spcBef>
              <a:spcAft>
                <a:spcPct val="0"/>
              </a:spcAft>
              <a:defRPr sz="2600">
                <a:solidFill>
                  <a:schemeClr val="tx1"/>
                </a:solidFill>
                <a:latin typeface="Times New Roman" pitchFamily="18" charset="0"/>
              </a:defRPr>
            </a:lvl7pPr>
            <a:lvl8pPr marL="3779632" indent="-251976" eaLnBrk="0" fontAlgn="base" hangingPunct="0">
              <a:spcBef>
                <a:spcPct val="0"/>
              </a:spcBef>
              <a:spcAft>
                <a:spcPct val="0"/>
              </a:spcAft>
              <a:defRPr sz="2600">
                <a:solidFill>
                  <a:schemeClr val="tx1"/>
                </a:solidFill>
                <a:latin typeface="Times New Roman" pitchFamily="18" charset="0"/>
              </a:defRPr>
            </a:lvl8pPr>
            <a:lvl9pPr marL="4283581" indent="-251976" eaLnBrk="0" fontAlgn="base" hangingPunct="0">
              <a:spcBef>
                <a:spcPct val="0"/>
              </a:spcBef>
              <a:spcAft>
                <a:spcPct val="0"/>
              </a:spcAft>
              <a:defRPr sz="2600">
                <a:solidFill>
                  <a:schemeClr val="tx1"/>
                </a:solidFill>
                <a:latin typeface="Times New Roman" pitchFamily="18" charset="0"/>
              </a:defRPr>
            </a:lvl9pPr>
          </a:lstStyle>
          <a:p>
            <a:fld id="{C677556D-7BEE-4D72-9E0A-59686EF24308}" type="slidenum">
              <a:rPr lang="en-GB" sz="1600"/>
              <a:pPr/>
              <a:t>47</a:t>
            </a:fld>
            <a:endParaRPr lang="en-GB" sz="1600"/>
          </a:p>
        </p:txBody>
      </p:sp>
      <p:graphicFrame>
        <p:nvGraphicFramePr>
          <p:cNvPr id="5" name="TPChart"/>
          <p:cNvGraphicFramePr>
            <a:graphicFrameLocks noChangeAspect="1"/>
          </p:cNvGraphicFramePr>
          <p:nvPr>
            <p:custDataLst>
              <p:tags r:id="rId3"/>
            </p:custDataLst>
            <p:extLst>
              <p:ext uri="{D42A27DB-BD31-4B8C-83A1-F6EECF244321}">
                <p14:modId xmlns:p14="http://schemas.microsoft.com/office/powerpoint/2010/main" val="1394903490"/>
              </p:ext>
            </p:extLst>
          </p:nvPr>
        </p:nvGraphicFramePr>
        <p:xfrm>
          <a:off x="5347672" y="2659605"/>
          <a:ext cx="4003758" cy="4506198"/>
        </p:xfrm>
        <a:graphic>
          <a:graphicData uri="http://schemas.openxmlformats.org/presentationml/2006/ole">
            <mc:AlternateContent xmlns:mc="http://schemas.openxmlformats.org/markup-compatibility/2006">
              <mc:Choice xmlns:v="urn:schemas-microsoft-com:vml" Requires="v">
                <p:oleObj spid="_x0000_s17428" name="Chart" r:id="rId7" imgW="4571989" imgH="5143584" progId="MSGraph.Chart.8">
                  <p:embed followColorScheme="full"/>
                </p:oleObj>
              </mc:Choice>
              <mc:Fallback>
                <p:oleObj name="Chart" r:id="rId7" imgW="4571989" imgH="5143584" progId="MSGraph.Chart.8">
                  <p:embed followColorScheme="full"/>
                  <p:pic>
                    <p:nvPicPr>
                      <p:cNvPr id="0" name=""/>
                      <p:cNvPicPr>
                        <a:picLocks noChangeAspect="1" noChangeArrowheads="1"/>
                      </p:cNvPicPr>
                      <p:nvPr/>
                    </p:nvPicPr>
                    <p:blipFill>
                      <a:blip r:embed="rId8"/>
                      <a:srcRect/>
                      <a:stretch>
                        <a:fillRect/>
                      </a:stretch>
                    </p:blipFill>
                    <p:spPr bwMode="auto">
                      <a:xfrm>
                        <a:off x="5347672" y="2659605"/>
                        <a:ext cx="4003758" cy="450619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49" name="TPAnswers"/>
          <p:cNvSpPr>
            <a:spLocks noGrp="1"/>
          </p:cNvSpPr>
          <p:nvPr>
            <p:ph type="body" idx="1"/>
            <p:custDataLst>
              <p:tags r:id="rId4"/>
            </p:custDataLst>
          </p:nvPr>
        </p:nvSpPr>
        <p:spPr>
          <a:xfrm>
            <a:off x="857232" y="3354615"/>
            <a:ext cx="4966622" cy="3413786"/>
          </a:xfrm>
        </p:spPr>
        <p:txBody>
          <a:bodyPr/>
          <a:lstStyle/>
          <a:p>
            <a:pPr marL="566944" indent="-566944">
              <a:buFontTx/>
              <a:buAutoNum type="arabicPeriod"/>
            </a:pPr>
            <a:r>
              <a:rPr lang="en-GB" b="1" dirty="0" smtClean="0">
                <a:solidFill>
                  <a:srgbClr val="9152A1"/>
                </a:solidFill>
                <a:latin typeface="Calibri" pitchFamily="34" charset="0"/>
              </a:rPr>
              <a:t>Share the tasks</a:t>
            </a:r>
          </a:p>
          <a:p>
            <a:pPr marL="566944" indent="-566944">
              <a:buFontTx/>
              <a:buAutoNum type="arabicPeriod"/>
            </a:pPr>
            <a:r>
              <a:rPr lang="en-GB" b="1" dirty="0" smtClean="0">
                <a:latin typeface="Calibri" pitchFamily="34" charset="0"/>
              </a:rPr>
              <a:t>Learn from each other</a:t>
            </a:r>
          </a:p>
          <a:p>
            <a:pPr marL="566944" indent="-566944">
              <a:buFontTx/>
              <a:buAutoNum type="arabicPeriod"/>
            </a:pPr>
            <a:r>
              <a:rPr lang="en-GB" b="1" dirty="0" smtClean="0">
                <a:latin typeface="Calibri" pitchFamily="34" charset="0"/>
              </a:rPr>
              <a:t>Make friends</a:t>
            </a:r>
          </a:p>
          <a:p>
            <a:pPr marL="566944" indent="-566944">
              <a:buFontTx/>
              <a:buAutoNum type="arabicPeriod"/>
            </a:pPr>
            <a:r>
              <a:rPr lang="en-GB" b="1" dirty="0" smtClean="0">
                <a:latin typeface="Calibri" pitchFamily="34" charset="0"/>
              </a:rPr>
              <a:t>Have fun</a:t>
            </a:r>
          </a:p>
        </p:txBody>
      </p:sp>
      <p:grpSp>
        <p:nvGrpSpPr>
          <p:cNvPr id="12" name="CountdownNew" hidden="1"/>
          <p:cNvGrpSpPr>
            <a:grpSpLocks/>
          </p:cNvGrpSpPr>
          <p:nvPr>
            <p:custDataLst>
              <p:tags r:id="rId5"/>
            </p:custDataLst>
          </p:nvPr>
        </p:nvGrpSpPr>
        <p:grpSpPr bwMode="auto">
          <a:xfrm>
            <a:off x="9405853" y="6302375"/>
            <a:ext cx="1751" cy="1751"/>
            <a:chOff x="8318500" y="6032500"/>
            <a:chExt cx="889000" cy="1143000"/>
          </a:xfrm>
        </p:grpSpPr>
        <p:pic>
          <p:nvPicPr>
            <p:cNvPr id="6151" name="CDShape" hidden="1"/>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8318500" y="6032500"/>
              <a:ext cx="889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CDText" hidden="1"/>
            <p:cNvSpPr txBox="1">
              <a:spLocks noChangeArrowheads="1"/>
            </p:cNvSpPr>
            <p:nvPr/>
          </p:nvSpPr>
          <p:spPr bwMode="auto">
            <a:xfrm>
              <a:off x="8356600" y="6032500"/>
              <a:ext cx="8382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sz="2600" b="1">
                <a:solidFill>
                  <a:srgbClr val="000000"/>
                </a:solidFill>
                <a:latin typeface="Tahoma" pitchFamily="34" charset="0"/>
              </a:endParaRPr>
            </a:p>
          </p:txBody>
        </p:sp>
      </p:grpSp>
      <p:pic>
        <p:nvPicPr>
          <p:cNvPr id="15" name="Picture 1" descr="C:\Users\lw\AppData\Roaming\Tencent\Users\53748464\QQ\WinTemp\RichOle\W26P3C$N8Y)8$]L4[I(I7BC.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4469" y="6805765"/>
            <a:ext cx="2625760" cy="49414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2"/>
          <p:cNvSpPr txBox="1">
            <a:spLocks noChangeArrowheads="1"/>
          </p:cNvSpPr>
          <p:nvPr/>
        </p:nvSpPr>
        <p:spPr bwMode="auto">
          <a:xfrm>
            <a:off x="276400" y="325041"/>
            <a:ext cx="10086225" cy="839600"/>
          </a:xfrm>
          <a:prstGeom prst="rect">
            <a:avLst/>
          </a:prstGeom>
          <a:solidFill>
            <a:srgbClr val="00B0F0"/>
          </a:solidFill>
          <a:ln>
            <a:miter lim="800000"/>
            <a:headEnd/>
            <a:tailEnd/>
          </a:ln>
        </p:spPr>
        <p:txBody>
          <a:bodyPr vert="horz" wrap="square" lIns="100788" tIns="50394" rIns="100788" bIns="50394" numCol="1" anchor="t" anchorCtr="0" compatLnSpc="1">
            <a:prstTxWarp prst="textNoShap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bg1"/>
                </a:solidFill>
              </a:rPr>
              <a:t>Workshop  </a:t>
            </a:r>
            <a:r>
              <a:rPr lang="en-US" b="1" dirty="0">
                <a:solidFill>
                  <a:schemeClr val="bg1"/>
                </a:solidFill>
              </a:rPr>
              <a:t>– </a:t>
            </a:r>
            <a:r>
              <a:rPr lang="en-US" b="1" dirty="0" smtClean="0">
                <a:solidFill>
                  <a:schemeClr val="bg1"/>
                </a:solidFill>
              </a:rPr>
              <a:t>Student’s opinions</a:t>
            </a:r>
            <a:endParaRPr lang="en-US" b="1" dirty="0">
              <a:solidFill>
                <a:schemeClr val="bg1"/>
              </a:solidFill>
            </a:endParaRPr>
          </a:p>
        </p:txBody>
      </p:sp>
    </p:spTree>
    <p:custDataLst>
      <p:tags r:id="rId2"/>
    </p:custDataLst>
    <p:extLst>
      <p:ext uri="{BB962C8B-B14F-4D97-AF65-F5344CB8AC3E}">
        <p14:creationId xmlns:p14="http://schemas.microsoft.com/office/powerpoint/2010/main" val="9900366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repeatDur="0" restart="never"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PQuestion"/>
          <p:cNvSpPr>
            <a:spLocks noGrp="1"/>
          </p:cNvSpPr>
          <p:nvPr>
            <p:ph type="title"/>
          </p:nvPr>
        </p:nvSpPr>
        <p:spPr>
          <a:xfrm>
            <a:off x="375770" y="1325372"/>
            <a:ext cx="9986852" cy="879392"/>
          </a:xfrm>
        </p:spPr>
        <p:txBody>
          <a:bodyPr>
            <a:normAutofit fontScale="90000"/>
          </a:bodyPr>
          <a:lstStyle/>
          <a:p>
            <a:pPr algn="ctr"/>
            <a:r>
              <a:rPr lang="en-GB" sz="4400" b="1" dirty="0">
                <a:solidFill>
                  <a:schemeClr val="tx1"/>
                </a:solidFill>
                <a:latin typeface="Calibri" pitchFamily="34" charset="0"/>
              </a:rPr>
              <a:t>What do you like the least for group work?</a:t>
            </a:r>
          </a:p>
        </p:txBody>
      </p:sp>
      <p:sp>
        <p:nvSpPr>
          <p:cNvPr id="717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Times New Roman" pitchFamily="18" charset="0"/>
              </a:defRPr>
            </a:lvl1pPr>
            <a:lvl2pPr marL="818919" indent="-314970">
              <a:defRPr sz="2600">
                <a:solidFill>
                  <a:schemeClr val="tx1"/>
                </a:solidFill>
                <a:latin typeface="Times New Roman" pitchFamily="18" charset="0"/>
              </a:defRPr>
            </a:lvl2pPr>
            <a:lvl3pPr marL="1259878" indent="-251976">
              <a:defRPr sz="2600">
                <a:solidFill>
                  <a:schemeClr val="tx1"/>
                </a:solidFill>
                <a:latin typeface="Times New Roman" pitchFamily="18" charset="0"/>
              </a:defRPr>
            </a:lvl3pPr>
            <a:lvl4pPr marL="1763825" indent="-251976">
              <a:defRPr sz="2600">
                <a:solidFill>
                  <a:schemeClr val="tx1"/>
                </a:solidFill>
                <a:latin typeface="Times New Roman" pitchFamily="18" charset="0"/>
              </a:defRPr>
            </a:lvl4pPr>
            <a:lvl5pPr marL="2267779" indent="-251976">
              <a:defRPr sz="2600">
                <a:solidFill>
                  <a:schemeClr val="tx1"/>
                </a:solidFill>
                <a:latin typeface="Times New Roman" pitchFamily="18" charset="0"/>
              </a:defRPr>
            </a:lvl5pPr>
            <a:lvl6pPr marL="2771730" indent="-251976" eaLnBrk="0" fontAlgn="base" hangingPunct="0">
              <a:spcBef>
                <a:spcPct val="0"/>
              </a:spcBef>
              <a:spcAft>
                <a:spcPct val="0"/>
              </a:spcAft>
              <a:defRPr sz="2600">
                <a:solidFill>
                  <a:schemeClr val="tx1"/>
                </a:solidFill>
                <a:latin typeface="Times New Roman" pitchFamily="18" charset="0"/>
              </a:defRPr>
            </a:lvl6pPr>
            <a:lvl7pPr marL="3275681" indent="-251976" eaLnBrk="0" fontAlgn="base" hangingPunct="0">
              <a:spcBef>
                <a:spcPct val="0"/>
              </a:spcBef>
              <a:spcAft>
                <a:spcPct val="0"/>
              </a:spcAft>
              <a:defRPr sz="2600">
                <a:solidFill>
                  <a:schemeClr val="tx1"/>
                </a:solidFill>
                <a:latin typeface="Times New Roman" pitchFamily="18" charset="0"/>
              </a:defRPr>
            </a:lvl7pPr>
            <a:lvl8pPr marL="3779632" indent="-251976" eaLnBrk="0" fontAlgn="base" hangingPunct="0">
              <a:spcBef>
                <a:spcPct val="0"/>
              </a:spcBef>
              <a:spcAft>
                <a:spcPct val="0"/>
              </a:spcAft>
              <a:defRPr sz="2600">
                <a:solidFill>
                  <a:schemeClr val="tx1"/>
                </a:solidFill>
                <a:latin typeface="Times New Roman" pitchFamily="18" charset="0"/>
              </a:defRPr>
            </a:lvl8pPr>
            <a:lvl9pPr marL="4283581" indent="-251976" eaLnBrk="0" fontAlgn="base" hangingPunct="0">
              <a:spcBef>
                <a:spcPct val="0"/>
              </a:spcBef>
              <a:spcAft>
                <a:spcPct val="0"/>
              </a:spcAft>
              <a:defRPr sz="2600">
                <a:solidFill>
                  <a:schemeClr val="tx1"/>
                </a:solidFill>
                <a:latin typeface="Times New Roman" pitchFamily="18" charset="0"/>
              </a:defRPr>
            </a:lvl9pPr>
          </a:lstStyle>
          <a:p>
            <a:fld id="{85B5027F-70C9-4C54-8DCB-E646C7467D27}" type="slidenum">
              <a:rPr lang="en-GB" sz="1600"/>
              <a:pPr/>
              <a:t>48</a:t>
            </a:fld>
            <a:endParaRPr lang="en-GB" sz="1600"/>
          </a:p>
        </p:txBody>
      </p:sp>
      <p:graphicFrame>
        <p:nvGraphicFramePr>
          <p:cNvPr id="5" name="TPChart"/>
          <p:cNvGraphicFramePr>
            <a:graphicFrameLocks noChangeAspect="1"/>
          </p:cNvGraphicFramePr>
          <p:nvPr>
            <p:custDataLst>
              <p:tags r:id="rId3"/>
            </p:custDataLst>
            <p:extLst>
              <p:ext uri="{D42A27DB-BD31-4B8C-83A1-F6EECF244321}">
                <p14:modId xmlns:p14="http://schemas.microsoft.com/office/powerpoint/2010/main" val="966345446"/>
              </p:ext>
            </p:extLst>
          </p:nvPr>
        </p:nvGraphicFramePr>
        <p:xfrm>
          <a:off x="5517025" y="2197250"/>
          <a:ext cx="4003758" cy="4506198"/>
        </p:xfrm>
        <a:graphic>
          <a:graphicData uri="http://schemas.openxmlformats.org/presentationml/2006/ole">
            <mc:AlternateContent xmlns:mc="http://schemas.openxmlformats.org/markup-compatibility/2006">
              <mc:Choice xmlns:v="urn:schemas-microsoft-com:vml" Requires="v">
                <p:oleObj spid="_x0000_s18452" name="Chart" r:id="rId7" imgW="4571989" imgH="5143584" progId="MSGraph.Chart.8">
                  <p:embed followColorScheme="full"/>
                </p:oleObj>
              </mc:Choice>
              <mc:Fallback>
                <p:oleObj name="Chart" r:id="rId7" imgW="4571989" imgH="5143584" progId="MSGraph.Chart.8">
                  <p:embed followColorScheme="full"/>
                  <p:pic>
                    <p:nvPicPr>
                      <p:cNvPr id="0" name=""/>
                      <p:cNvPicPr>
                        <a:picLocks noChangeAspect="1" noChangeArrowheads="1"/>
                      </p:cNvPicPr>
                      <p:nvPr/>
                    </p:nvPicPr>
                    <p:blipFill>
                      <a:blip r:embed="rId8"/>
                      <a:srcRect/>
                      <a:stretch>
                        <a:fillRect/>
                      </a:stretch>
                    </p:blipFill>
                    <p:spPr bwMode="auto">
                      <a:xfrm>
                        <a:off x="5517025" y="2197250"/>
                        <a:ext cx="4003758" cy="450619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73" name="TPAnswers"/>
          <p:cNvSpPr>
            <a:spLocks noGrp="1"/>
          </p:cNvSpPr>
          <p:nvPr>
            <p:ph type="body" idx="1"/>
            <p:custDataLst>
              <p:tags r:id="rId4"/>
            </p:custDataLst>
          </p:nvPr>
        </p:nvSpPr>
        <p:spPr>
          <a:xfrm>
            <a:off x="807820" y="2326113"/>
            <a:ext cx="5041373" cy="4248472"/>
          </a:xfrm>
        </p:spPr>
        <p:txBody>
          <a:bodyPr/>
          <a:lstStyle/>
          <a:p>
            <a:pPr marL="566944" indent="-566944">
              <a:buFontTx/>
              <a:buAutoNum type="arabicPeriod"/>
            </a:pPr>
            <a:r>
              <a:rPr lang="en-GB" b="1" dirty="0" smtClean="0">
                <a:latin typeface="Calibri" pitchFamily="34" charset="0"/>
              </a:rPr>
              <a:t>Some people do not attend</a:t>
            </a:r>
          </a:p>
          <a:p>
            <a:pPr marL="566944" indent="-566944">
              <a:buFontTx/>
              <a:buAutoNum type="arabicPeriod"/>
            </a:pPr>
            <a:r>
              <a:rPr lang="en-GB" b="1" dirty="0" smtClean="0">
                <a:solidFill>
                  <a:srgbClr val="9152A1"/>
                </a:solidFill>
                <a:latin typeface="Calibri" pitchFamily="34" charset="0"/>
              </a:rPr>
              <a:t>Some people do not do the work</a:t>
            </a:r>
          </a:p>
          <a:p>
            <a:pPr marL="566944" indent="-566944">
              <a:buFontTx/>
              <a:buAutoNum type="arabicPeriod"/>
            </a:pPr>
            <a:r>
              <a:rPr lang="en-GB" b="1" dirty="0" smtClean="0">
                <a:latin typeface="Calibri" pitchFamily="34" charset="0"/>
              </a:rPr>
              <a:t>Some people are too dominant</a:t>
            </a:r>
          </a:p>
          <a:p>
            <a:pPr marL="566944" indent="-566944">
              <a:buFontTx/>
              <a:buAutoNum type="arabicPeriod"/>
            </a:pPr>
            <a:r>
              <a:rPr lang="en-GB" b="1" dirty="0" smtClean="0">
                <a:latin typeface="Calibri" pitchFamily="34" charset="0"/>
              </a:rPr>
              <a:t>Some people are aggressive</a:t>
            </a:r>
          </a:p>
        </p:txBody>
      </p:sp>
      <p:grpSp>
        <p:nvGrpSpPr>
          <p:cNvPr id="11" name="CountdownNew" hidden="1"/>
          <p:cNvGrpSpPr>
            <a:grpSpLocks/>
          </p:cNvGrpSpPr>
          <p:nvPr>
            <p:custDataLst>
              <p:tags r:id="rId5"/>
            </p:custDataLst>
          </p:nvPr>
        </p:nvGrpSpPr>
        <p:grpSpPr bwMode="auto">
          <a:xfrm>
            <a:off x="9405853" y="6302375"/>
            <a:ext cx="1751" cy="1751"/>
            <a:chOff x="8318500" y="6032500"/>
            <a:chExt cx="889000" cy="1143000"/>
          </a:xfrm>
        </p:grpSpPr>
        <p:pic>
          <p:nvPicPr>
            <p:cNvPr id="7175" name="CDShape" hidden="1"/>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8318500" y="6032500"/>
              <a:ext cx="889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CDText" hidden="1"/>
            <p:cNvSpPr txBox="1">
              <a:spLocks noChangeArrowheads="1"/>
            </p:cNvSpPr>
            <p:nvPr/>
          </p:nvSpPr>
          <p:spPr bwMode="auto">
            <a:xfrm>
              <a:off x="8356600" y="6032500"/>
              <a:ext cx="8382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sz="2600" b="1">
                <a:solidFill>
                  <a:srgbClr val="000000"/>
                </a:solidFill>
                <a:latin typeface="Tahoma" pitchFamily="34" charset="0"/>
              </a:endParaRPr>
            </a:p>
          </p:txBody>
        </p:sp>
      </p:grpSp>
      <p:pic>
        <p:nvPicPr>
          <p:cNvPr id="15" name="Picture 1" descr="C:\Users\lw\AppData\Roaming\Tencent\Users\53748464\QQ\WinTemp\RichOle\W26P3C$N8Y)8$]L4[I(I7BC.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4469" y="6805765"/>
            <a:ext cx="2625760" cy="49414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2"/>
          <p:cNvSpPr txBox="1">
            <a:spLocks noChangeArrowheads="1"/>
          </p:cNvSpPr>
          <p:nvPr/>
        </p:nvSpPr>
        <p:spPr bwMode="auto">
          <a:xfrm>
            <a:off x="276400" y="325041"/>
            <a:ext cx="10086225" cy="839600"/>
          </a:xfrm>
          <a:prstGeom prst="rect">
            <a:avLst/>
          </a:prstGeom>
          <a:solidFill>
            <a:srgbClr val="00B0F0"/>
          </a:solidFill>
          <a:ln>
            <a:miter lim="800000"/>
            <a:headEnd/>
            <a:tailEnd/>
          </a:ln>
        </p:spPr>
        <p:txBody>
          <a:bodyPr vert="horz" wrap="square" lIns="100788" tIns="50394" rIns="100788" bIns="50394" numCol="1" anchor="t" anchorCtr="0" compatLnSpc="1">
            <a:prstTxWarp prst="textNoShap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bg1"/>
                </a:solidFill>
              </a:rPr>
              <a:t>Workshop  </a:t>
            </a:r>
            <a:r>
              <a:rPr lang="en-US" b="1" dirty="0">
                <a:solidFill>
                  <a:schemeClr val="bg1"/>
                </a:solidFill>
              </a:rPr>
              <a:t>– </a:t>
            </a:r>
            <a:r>
              <a:rPr lang="en-US" b="1" dirty="0" smtClean="0">
                <a:solidFill>
                  <a:schemeClr val="bg1"/>
                </a:solidFill>
              </a:rPr>
              <a:t>Student’s opinions</a:t>
            </a:r>
            <a:endParaRPr lang="en-US" b="1" dirty="0">
              <a:solidFill>
                <a:schemeClr val="bg1"/>
              </a:solidFill>
            </a:endParaRPr>
          </a:p>
        </p:txBody>
      </p:sp>
    </p:spTree>
    <p:custDataLst>
      <p:tags r:id="rId2"/>
    </p:custDataLst>
    <p:extLst>
      <p:ext uri="{BB962C8B-B14F-4D97-AF65-F5344CB8AC3E}">
        <p14:creationId xmlns:p14="http://schemas.microsoft.com/office/powerpoint/2010/main" val="4049734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repeatDur="0" restart="never"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PQuestion"/>
          <p:cNvSpPr>
            <a:spLocks noGrp="1"/>
          </p:cNvSpPr>
          <p:nvPr>
            <p:ph type="title"/>
          </p:nvPr>
        </p:nvSpPr>
        <p:spPr>
          <a:xfrm>
            <a:off x="1093569" y="1303618"/>
            <a:ext cx="8571230" cy="1260475"/>
          </a:xfrm>
        </p:spPr>
        <p:txBody>
          <a:bodyPr/>
          <a:lstStyle/>
          <a:p>
            <a:r>
              <a:rPr lang="en-GB" sz="4400" b="1" dirty="0">
                <a:solidFill>
                  <a:schemeClr val="tx1"/>
                </a:solidFill>
                <a:latin typeface="Calibri" pitchFamily="34" charset="0"/>
              </a:rPr>
              <a:t>I prefer the poster group to be:</a:t>
            </a:r>
          </a:p>
        </p:txBody>
      </p:sp>
      <p:sp>
        <p:nvSpPr>
          <p:cNvPr id="1741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Times New Roman" pitchFamily="18" charset="0"/>
              </a:defRPr>
            </a:lvl1pPr>
            <a:lvl2pPr marL="818919" indent="-314970">
              <a:defRPr sz="2600">
                <a:solidFill>
                  <a:schemeClr val="tx1"/>
                </a:solidFill>
                <a:latin typeface="Times New Roman" pitchFamily="18" charset="0"/>
              </a:defRPr>
            </a:lvl2pPr>
            <a:lvl3pPr marL="1259878" indent="-251976">
              <a:defRPr sz="2600">
                <a:solidFill>
                  <a:schemeClr val="tx1"/>
                </a:solidFill>
                <a:latin typeface="Times New Roman" pitchFamily="18" charset="0"/>
              </a:defRPr>
            </a:lvl3pPr>
            <a:lvl4pPr marL="1763825" indent="-251976">
              <a:defRPr sz="2600">
                <a:solidFill>
                  <a:schemeClr val="tx1"/>
                </a:solidFill>
                <a:latin typeface="Times New Roman" pitchFamily="18" charset="0"/>
              </a:defRPr>
            </a:lvl4pPr>
            <a:lvl5pPr marL="2267779" indent="-251976">
              <a:defRPr sz="2600">
                <a:solidFill>
                  <a:schemeClr val="tx1"/>
                </a:solidFill>
                <a:latin typeface="Times New Roman" pitchFamily="18" charset="0"/>
              </a:defRPr>
            </a:lvl5pPr>
            <a:lvl6pPr marL="2771730" indent="-251976" eaLnBrk="0" fontAlgn="base" hangingPunct="0">
              <a:spcBef>
                <a:spcPct val="0"/>
              </a:spcBef>
              <a:spcAft>
                <a:spcPct val="0"/>
              </a:spcAft>
              <a:defRPr sz="2600">
                <a:solidFill>
                  <a:schemeClr val="tx1"/>
                </a:solidFill>
                <a:latin typeface="Times New Roman" pitchFamily="18" charset="0"/>
              </a:defRPr>
            </a:lvl6pPr>
            <a:lvl7pPr marL="3275681" indent="-251976" eaLnBrk="0" fontAlgn="base" hangingPunct="0">
              <a:spcBef>
                <a:spcPct val="0"/>
              </a:spcBef>
              <a:spcAft>
                <a:spcPct val="0"/>
              </a:spcAft>
              <a:defRPr sz="2600">
                <a:solidFill>
                  <a:schemeClr val="tx1"/>
                </a:solidFill>
                <a:latin typeface="Times New Roman" pitchFamily="18" charset="0"/>
              </a:defRPr>
            </a:lvl7pPr>
            <a:lvl8pPr marL="3779632" indent="-251976" eaLnBrk="0" fontAlgn="base" hangingPunct="0">
              <a:spcBef>
                <a:spcPct val="0"/>
              </a:spcBef>
              <a:spcAft>
                <a:spcPct val="0"/>
              </a:spcAft>
              <a:defRPr sz="2600">
                <a:solidFill>
                  <a:schemeClr val="tx1"/>
                </a:solidFill>
                <a:latin typeface="Times New Roman" pitchFamily="18" charset="0"/>
              </a:defRPr>
            </a:lvl8pPr>
            <a:lvl9pPr marL="4283581" indent="-251976" eaLnBrk="0" fontAlgn="base" hangingPunct="0">
              <a:spcBef>
                <a:spcPct val="0"/>
              </a:spcBef>
              <a:spcAft>
                <a:spcPct val="0"/>
              </a:spcAft>
              <a:defRPr sz="2600">
                <a:solidFill>
                  <a:schemeClr val="tx1"/>
                </a:solidFill>
                <a:latin typeface="Times New Roman" pitchFamily="18" charset="0"/>
              </a:defRPr>
            </a:lvl9pPr>
          </a:lstStyle>
          <a:p>
            <a:fld id="{AEB4E6ED-9C0D-47E9-AC9F-2C8ECEE7AA26}" type="slidenum">
              <a:rPr lang="en-GB" sz="1600"/>
              <a:pPr/>
              <a:t>49</a:t>
            </a:fld>
            <a:endParaRPr lang="en-GB" sz="1600"/>
          </a:p>
        </p:txBody>
      </p:sp>
      <p:graphicFrame>
        <p:nvGraphicFramePr>
          <p:cNvPr id="5" name="TPChart"/>
          <p:cNvGraphicFramePr>
            <a:graphicFrameLocks noChangeAspect="1"/>
          </p:cNvGraphicFramePr>
          <p:nvPr>
            <p:custDataLst>
              <p:tags r:id="rId3"/>
            </p:custDataLst>
            <p:extLst>
              <p:ext uri="{D42A27DB-BD31-4B8C-83A1-F6EECF244321}">
                <p14:modId xmlns:p14="http://schemas.microsoft.com/office/powerpoint/2010/main" val="3949504336"/>
              </p:ext>
            </p:extLst>
          </p:nvPr>
        </p:nvGraphicFramePr>
        <p:xfrm>
          <a:off x="5257018" y="2993522"/>
          <a:ext cx="3581850" cy="4028267"/>
        </p:xfrm>
        <a:graphic>
          <a:graphicData uri="http://schemas.openxmlformats.org/presentationml/2006/ole">
            <mc:AlternateContent xmlns:mc="http://schemas.openxmlformats.org/markup-compatibility/2006">
              <mc:Choice xmlns:v="urn:schemas-microsoft-com:vml" Requires="v">
                <p:oleObj spid="_x0000_s19476" name="Chart" r:id="rId7" imgW="4571989" imgH="5143584" progId="MSGraph.Chart.8">
                  <p:embed followColorScheme="full"/>
                </p:oleObj>
              </mc:Choice>
              <mc:Fallback>
                <p:oleObj name="Chart" r:id="rId7" imgW="4571989" imgH="5143584" progId="MSGraph.Chart.8">
                  <p:embed followColorScheme="full"/>
                  <p:pic>
                    <p:nvPicPr>
                      <p:cNvPr id="0" name=""/>
                      <p:cNvPicPr>
                        <a:picLocks noChangeAspect="1" noChangeArrowheads="1"/>
                      </p:cNvPicPr>
                      <p:nvPr/>
                    </p:nvPicPr>
                    <p:blipFill>
                      <a:blip r:embed="rId8"/>
                      <a:srcRect/>
                      <a:stretch>
                        <a:fillRect/>
                      </a:stretch>
                    </p:blipFill>
                    <p:spPr bwMode="auto">
                      <a:xfrm>
                        <a:off x="5257018" y="2993522"/>
                        <a:ext cx="3581850" cy="402826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6" name="CountdownNew" hidden="1"/>
          <p:cNvGrpSpPr>
            <a:grpSpLocks/>
          </p:cNvGrpSpPr>
          <p:nvPr>
            <p:custDataLst>
              <p:tags r:id="rId4"/>
            </p:custDataLst>
          </p:nvPr>
        </p:nvGrpSpPr>
        <p:grpSpPr bwMode="auto">
          <a:xfrm>
            <a:off x="8985694" y="6442429"/>
            <a:ext cx="1751" cy="1751"/>
            <a:chOff x="8318500" y="6032500"/>
            <a:chExt cx="1270000" cy="1016000"/>
          </a:xfrm>
        </p:grpSpPr>
        <p:pic>
          <p:nvPicPr>
            <p:cNvPr id="17415" name="CDShape" hidden="1"/>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8318500" y="6032500"/>
              <a:ext cx="1270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DTransText" hidden="1"/>
            <p:cNvSpPr txBox="1"/>
            <p:nvPr/>
          </p:nvSpPr>
          <p:spPr>
            <a:xfrm>
              <a:off x="8318500" y="7048500"/>
              <a:ext cx="1270000" cy="0"/>
            </a:xfrm>
            <a:prstGeom prst="rect">
              <a:avLst/>
            </a:prstGeom>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sz="1000" b="1">
                <a:solidFill>
                  <a:srgbClr val="FFFFFF"/>
                </a:solidFill>
                <a:effectLst>
                  <a:outerShdw blurRad="38100" dist="38100" dir="2700000" algn="tl">
                    <a:srgbClr val="C0C0C0"/>
                  </a:outerShdw>
                </a:effectLst>
                <a:latin typeface="Tahoma" pitchFamily="34" charset="0"/>
              </a:endParaRPr>
            </a:p>
          </p:txBody>
        </p:sp>
        <p:sp>
          <p:nvSpPr>
            <p:cNvPr id="17417" name="CDText" hidden="1"/>
            <p:cNvSpPr txBox="1">
              <a:spLocks noChangeArrowheads="1"/>
            </p:cNvSpPr>
            <p:nvPr/>
          </p:nvSpPr>
          <p:spPr bwMode="auto">
            <a:xfrm>
              <a:off x="8356600" y="6032500"/>
              <a:ext cx="12065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sz="2600" b="1">
                <a:solidFill>
                  <a:srgbClr val="000000"/>
                </a:solidFill>
                <a:latin typeface="Tahoma" pitchFamily="34" charset="0"/>
              </a:endParaRPr>
            </a:p>
          </p:txBody>
        </p:sp>
      </p:grpSp>
      <p:sp>
        <p:nvSpPr>
          <p:cNvPr id="17414" name="TPAnswers"/>
          <p:cNvSpPr>
            <a:spLocks noGrp="1"/>
          </p:cNvSpPr>
          <p:nvPr>
            <p:ph type="body" idx="1"/>
            <p:custDataLst>
              <p:tags r:id="rId5"/>
            </p:custDataLst>
          </p:nvPr>
        </p:nvSpPr>
        <p:spPr>
          <a:xfrm>
            <a:off x="847105" y="3005776"/>
            <a:ext cx="4537710" cy="2678509"/>
          </a:xfrm>
        </p:spPr>
        <p:txBody>
          <a:bodyPr/>
          <a:lstStyle/>
          <a:p>
            <a:pPr marL="566944" indent="-566944">
              <a:buFontTx/>
              <a:buAutoNum type="arabicPeriod"/>
            </a:pPr>
            <a:r>
              <a:rPr lang="en-GB" b="1" dirty="0" smtClean="0">
                <a:solidFill>
                  <a:srgbClr val="9152A1"/>
                </a:solidFill>
                <a:latin typeface="Calibri" pitchFamily="34" charset="0"/>
              </a:rPr>
              <a:t>formed by the students</a:t>
            </a:r>
          </a:p>
          <a:p>
            <a:pPr marL="566944" indent="-566944">
              <a:buFontTx/>
              <a:buAutoNum type="arabicPeriod"/>
            </a:pPr>
            <a:r>
              <a:rPr lang="en-GB" b="1" dirty="0" smtClean="0">
                <a:latin typeface="Calibri" pitchFamily="34" charset="0"/>
              </a:rPr>
              <a:t>assigned by the tutor</a:t>
            </a:r>
          </a:p>
        </p:txBody>
      </p:sp>
      <p:pic>
        <p:nvPicPr>
          <p:cNvPr id="15" name="Picture 1" descr="C:\Users\lw\AppData\Roaming\Tencent\Users\53748464\QQ\WinTemp\RichOle\W26P3C$N8Y)8$]L4[I(I7BC.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4469" y="6805765"/>
            <a:ext cx="2625760" cy="49414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2"/>
          <p:cNvSpPr txBox="1">
            <a:spLocks noChangeArrowheads="1"/>
          </p:cNvSpPr>
          <p:nvPr/>
        </p:nvSpPr>
        <p:spPr bwMode="auto">
          <a:xfrm>
            <a:off x="276400" y="325041"/>
            <a:ext cx="10086225" cy="839600"/>
          </a:xfrm>
          <a:prstGeom prst="rect">
            <a:avLst/>
          </a:prstGeom>
          <a:solidFill>
            <a:srgbClr val="00B0F0"/>
          </a:solidFill>
          <a:ln>
            <a:miter lim="800000"/>
            <a:headEnd/>
            <a:tailEnd/>
          </a:ln>
        </p:spPr>
        <p:txBody>
          <a:bodyPr vert="horz" wrap="square" lIns="100788" tIns="50394" rIns="100788" bIns="50394" numCol="1" anchor="t" anchorCtr="0" compatLnSpc="1">
            <a:prstTxWarp prst="textNoShap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bg1"/>
                </a:solidFill>
              </a:rPr>
              <a:t>Workshop  </a:t>
            </a:r>
            <a:r>
              <a:rPr lang="en-US" b="1" dirty="0">
                <a:solidFill>
                  <a:schemeClr val="bg1"/>
                </a:solidFill>
              </a:rPr>
              <a:t>– </a:t>
            </a:r>
            <a:r>
              <a:rPr lang="en-US" b="1" dirty="0" smtClean="0">
                <a:solidFill>
                  <a:schemeClr val="bg1"/>
                </a:solidFill>
              </a:rPr>
              <a:t>Student’s opinions</a:t>
            </a:r>
            <a:endParaRPr lang="en-US" b="1" dirty="0">
              <a:solidFill>
                <a:schemeClr val="bg1"/>
              </a:solidFill>
            </a:endParaRPr>
          </a:p>
        </p:txBody>
      </p:sp>
    </p:spTree>
    <p:custDataLst>
      <p:tags r:id="rId2"/>
    </p:custDataLst>
    <p:extLst>
      <p:ext uri="{BB962C8B-B14F-4D97-AF65-F5344CB8AC3E}">
        <p14:creationId xmlns:p14="http://schemas.microsoft.com/office/powerpoint/2010/main" val="8450871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repeatDur="0" restart="never"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2413" y="273051"/>
            <a:ext cx="10134600" cy="1060102"/>
          </a:xfrm>
          <a:prstGeom prst="rect">
            <a:avLst/>
          </a:prstGeom>
          <a:solidFill>
            <a:srgbClr val="18BAE7"/>
          </a:solidFill>
          <a:ln>
            <a:noFill/>
          </a:ln>
          <a:effectLst/>
        </p:spPr>
        <p:style>
          <a:lnRef idx="1">
            <a:schemeClr val="accent1"/>
          </a:lnRef>
          <a:fillRef idx="3">
            <a:schemeClr val="accent1"/>
          </a:fillRef>
          <a:effectRef idx="2">
            <a:schemeClr val="accent1"/>
          </a:effectRef>
          <a:fontRef idx="minor">
            <a:schemeClr val="lt1"/>
          </a:fontRef>
        </p:style>
        <p:txBody>
          <a:bodyPr lIns="91394" tIns="45698" rIns="91394" bIns="45698" anchor="ctr"/>
          <a:lstStyle/>
          <a:p>
            <a:pPr algn="ctr" defTabSz="521180" fontAlgn="auto">
              <a:spcBef>
                <a:spcPts val="0"/>
              </a:spcBef>
              <a:spcAft>
                <a:spcPts val="0"/>
              </a:spcAft>
              <a:defRPr/>
            </a:pPr>
            <a:endParaRPr lang="en-US" dirty="0">
              <a:solidFill>
                <a:srgbClr val="91C849"/>
              </a:solidFill>
            </a:endParaRPr>
          </a:p>
        </p:txBody>
      </p:sp>
      <p:sp>
        <p:nvSpPr>
          <p:cNvPr id="2" name="Title 1"/>
          <p:cNvSpPr>
            <a:spLocks noGrp="1"/>
          </p:cNvSpPr>
          <p:nvPr>
            <p:ph type="title"/>
          </p:nvPr>
        </p:nvSpPr>
        <p:spPr>
          <a:xfrm>
            <a:off x="509588" y="469061"/>
            <a:ext cx="9620250" cy="662593"/>
          </a:xfrm>
        </p:spPr>
        <p:txBody>
          <a:bodyPr rtlCol="0">
            <a:normAutofit/>
          </a:bodyPr>
          <a:lstStyle/>
          <a:p>
            <a:pPr algn="ctr" fontAlgn="auto">
              <a:spcAft>
                <a:spcPts val="0"/>
              </a:spcAft>
              <a:defRPr/>
            </a:pPr>
            <a:r>
              <a:rPr lang="zh-CN" altLang="en-US" sz="3600" dirty="0">
                <a:latin typeface="隶书" pitchFamily="49" charset="-122"/>
                <a:ea typeface="隶书" pitchFamily="49" charset="-122"/>
              </a:rPr>
              <a:t>英国的教育体系</a:t>
            </a:r>
            <a:endParaRPr lang="en-US" sz="3600" dirty="0">
              <a:latin typeface="隶书" pitchFamily="49" charset="-122"/>
              <a:ea typeface="隶书" pitchFamily="49" charset="-122"/>
            </a:endParaRPr>
          </a:p>
        </p:txBody>
      </p:sp>
      <p:sp>
        <p:nvSpPr>
          <p:cNvPr id="7" name="Content Placeholder 2"/>
          <p:cNvSpPr>
            <a:spLocks noGrp="1"/>
          </p:cNvSpPr>
          <p:nvPr>
            <p:ph idx="1"/>
          </p:nvPr>
        </p:nvSpPr>
        <p:spPr>
          <a:xfrm>
            <a:off x="445072" y="1549180"/>
            <a:ext cx="9795791" cy="5220603"/>
          </a:xfrm>
        </p:spPr>
        <p:txBody>
          <a:bodyPr>
            <a:normAutofit/>
          </a:bodyPr>
          <a:lstStyle/>
          <a:p>
            <a:pPr marL="456972" indent="-456972">
              <a:lnSpc>
                <a:spcPct val="150000"/>
              </a:lnSpc>
              <a:spcBef>
                <a:spcPts val="600"/>
              </a:spcBef>
              <a:buFont typeface="Arial" panose="020B0604020202020204" pitchFamily="34" charset="0"/>
              <a:buChar char="•"/>
            </a:pPr>
            <a:r>
              <a:rPr lang="zh-CN" altLang="en-US" sz="2900" b="1" dirty="0">
                <a:latin typeface="Times New Roman" pitchFamily="18" charset="0"/>
                <a:ea typeface="+mn-ea"/>
                <a:cs typeface="Times New Roman" pitchFamily="18" charset="0"/>
              </a:rPr>
              <a:t>面对问题学习的能力（</a:t>
            </a:r>
            <a:r>
              <a:rPr lang="en-US" altLang="zh-CN" sz="2900" b="1" dirty="0">
                <a:latin typeface="Times New Roman" pitchFamily="18" charset="0"/>
                <a:ea typeface="+mn-ea"/>
                <a:cs typeface="Times New Roman" pitchFamily="18" charset="0"/>
              </a:rPr>
              <a:t>Problem based learning</a:t>
            </a:r>
            <a:r>
              <a:rPr lang="zh-CN" altLang="en-US" sz="2900" b="1" dirty="0">
                <a:latin typeface="Times New Roman" pitchFamily="18" charset="0"/>
                <a:ea typeface="+mn-ea"/>
                <a:cs typeface="Times New Roman" pitchFamily="18" charset="0"/>
              </a:rPr>
              <a:t>）</a:t>
            </a:r>
            <a:endParaRPr lang="en-US" altLang="zh-CN" sz="2900" b="1" dirty="0">
              <a:latin typeface="Times New Roman" pitchFamily="18" charset="0"/>
              <a:ea typeface="+mn-ea"/>
              <a:cs typeface="Times New Roman" pitchFamily="18" charset="0"/>
            </a:endParaRPr>
          </a:p>
          <a:p>
            <a:pPr marL="0" indent="0">
              <a:lnSpc>
                <a:spcPct val="150000"/>
              </a:lnSpc>
              <a:spcBef>
                <a:spcPts val="600"/>
              </a:spcBef>
            </a:pPr>
            <a:r>
              <a:rPr lang="en-US" altLang="zh-CN" sz="2900" b="1" dirty="0">
                <a:latin typeface="Times New Roman" pitchFamily="18" charset="0"/>
                <a:ea typeface="+mn-ea"/>
                <a:cs typeface="Times New Roman" pitchFamily="18" charset="0"/>
              </a:rPr>
              <a:t>         </a:t>
            </a:r>
            <a:r>
              <a:rPr lang="zh-CN" altLang="en-US" sz="2900" b="1" dirty="0">
                <a:latin typeface="Times New Roman" pitchFamily="18" charset="0"/>
                <a:ea typeface="+mn-ea"/>
                <a:cs typeface="Times New Roman" pitchFamily="18" charset="0"/>
              </a:rPr>
              <a:t>当遇到问题时：</a:t>
            </a:r>
            <a:endParaRPr lang="en-US" altLang="zh-CN" sz="2900" b="1" dirty="0">
              <a:latin typeface="Times New Roman" pitchFamily="18" charset="0"/>
              <a:ea typeface="+mn-ea"/>
              <a:cs typeface="Times New Roman" pitchFamily="18" charset="0"/>
            </a:endParaRPr>
          </a:p>
          <a:p>
            <a:pPr marL="502989" lvl="1" indent="0">
              <a:lnSpc>
                <a:spcPct val="150000"/>
              </a:lnSpc>
              <a:spcBef>
                <a:spcPts val="600"/>
              </a:spcBef>
              <a:buNone/>
            </a:pPr>
            <a:r>
              <a:rPr lang="en-US" altLang="zh-CN" sz="2900" b="1" dirty="0">
                <a:latin typeface="Times New Roman" pitchFamily="18" charset="0"/>
                <a:cs typeface="Times New Roman" pitchFamily="18" charset="0"/>
              </a:rPr>
              <a:t>	</a:t>
            </a:r>
            <a:r>
              <a:rPr lang="zh-CN" altLang="en-US" sz="2900" b="1" dirty="0">
                <a:latin typeface="Times New Roman" pitchFamily="18" charset="0"/>
                <a:cs typeface="Times New Roman" pitchFamily="18" charset="0"/>
              </a:rPr>
              <a:t>    </a:t>
            </a:r>
            <a:r>
              <a:rPr lang="en-US" altLang="zh-CN" sz="2900" b="1" dirty="0">
                <a:latin typeface="Times New Roman" pitchFamily="18" charset="0"/>
                <a:cs typeface="Times New Roman" pitchFamily="18" charset="0"/>
              </a:rPr>
              <a:t>– </a:t>
            </a:r>
            <a:r>
              <a:rPr lang="zh-CN" altLang="en-US" sz="2900" b="1" dirty="0">
                <a:latin typeface="Times New Roman" pitchFamily="18" charset="0"/>
                <a:cs typeface="Times New Roman" pitchFamily="18" charset="0"/>
              </a:rPr>
              <a:t>知道从哪里查找资料 </a:t>
            </a:r>
            <a:endParaRPr lang="en-US" altLang="zh-CN" sz="2900" b="1" dirty="0">
              <a:latin typeface="Times New Roman" pitchFamily="18" charset="0"/>
              <a:cs typeface="Times New Roman" pitchFamily="18" charset="0"/>
            </a:endParaRPr>
          </a:p>
          <a:p>
            <a:pPr marL="502989" lvl="1" indent="0">
              <a:lnSpc>
                <a:spcPct val="150000"/>
              </a:lnSpc>
              <a:spcBef>
                <a:spcPts val="600"/>
              </a:spcBef>
              <a:buNone/>
            </a:pPr>
            <a:r>
              <a:rPr lang="en-US" altLang="zh-CN" sz="2900" b="1" dirty="0">
                <a:latin typeface="Times New Roman" pitchFamily="18" charset="0"/>
                <a:cs typeface="Times New Roman" pitchFamily="18" charset="0"/>
              </a:rPr>
              <a:t>    – </a:t>
            </a:r>
            <a:r>
              <a:rPr lang="zh-CN" altLang="en-US" sz="2900" b="1" dirty="0">
                <a:latin typeface="Times New Roman" pitchFamily="18" charset="0"/>
                <a:cs typeface="Times New Roman" pitchFamily="18" charset="0"/>
              </a:rPr>
              <a:t>知道如何收集资料</a:t>
            </a:r>
            <a:endParaRPr lang="en-US" altLang="zh-CN" sz="2900" b="1" dirty="0">
              <a:latin typeface="Times New Roman" pitchFamily="18" charset="0"/>
              <a:cs typeface="Times New Roman" pitchFamily="18" charset="0"/>
            </a:endParaRPr>
          </a:p>
          <a:p>
            <a:pPr marL="502989" lvl="1" indent="0">
              <a:lnSpc>
                <a:spcPct val="150000"/>
              </a:lnSpc>
              <a:spcBef>
                <a:spcPts val="600"/>
              </a:spcBef>
              <a:buNone/>
            </a:pPr>
            <a:r>
              <a:rPr lang="en-US" altLang="zh-CN" sz="2900" b="1" dirty="0">
                <a:latin typeface="Times New Roman" pitchFamily="18" charset="0"/>
                <a:cs typeface="Times New Roman" pitchFamily="18" charset="0"/>
              </a:rPr>
              <a:t>    – </a:t>
            </a:r>
            <a:r>
              <a:rPr lang="zh-CN" altLang="en-US" sz="2900" b="1" dirty="0">
                <a:latin typeface="Times New Roman" pitchFamily="18" charset="0"/>
                <a:cs typeface="Times New Roman" pitchFamily="18" charset="0"/>
              </a:rPr>
              <a:t>知道</a:t>
            </a:r>
            <a:r>
              <a:rPr lang="en-US" altLang="zh-CN" sz="2900" b="1" dirty="0">
                <a:latin typeface="Times New Roman" pitchFamily="18" charset="0"/>
                <a:cs typeface="Times New Roman" pitchFamily="18" charset="0"/>
              </a:rPr>
              <a:t> </a:t>
            </a:r>
            <a:r>
              <a:rPr lang="zh-CN" altLang="en-US" sz="2900" b="1" dirty="0">
                <a:latin typeface="Times New Roman" pitchFamily="18" charset="0"/>
                <a:cs typeface="Times New Roman" pitchFamily="18" charset="0"/>
              </a:rPr>
              <a:t>如何 分析处理这些数据</a:t>
            </a:r>
            <a:endParaRPr lang="en-US" altLang="zh-CN" sz="2900" b="1" dirty="0">
              <a:latin typeface="Times New Roman" pitchFamily="18" charset="0"/>
              <a:cs typeface="Times New Roman" pitchFamily="18" charset="0"/>
            </a:endParaRPr>
          </a:p>
          <a:p>
            <a:pPr marL="502989" lvl="1" indent="0">
              <a:lnSpc>
                <a:spcPct val="150000"/>
              </a:lnSpc>
              <a:spcBef>
                <a:spcPts val="600"/>
              </a:spcBef>
              <a:buNone/>
            </a:pPr>
            <a:r>
              <a:rPr lang="en-US" altLang="zh-CN" sz="2900" b="1" dirty="0">
                <a:latin typeface="Times New Roman" pitchFamily="18" charset="0"/>
                <a:cs typeface="Times New Roman" pitchFamily="18" charset="0"/>
              </a:rPr>
              <a:t>    – </a:t>
            </a:r>
            <a:r>
              <a:rPr lang="zh-CN" altLang="en-US" sz="2900" b="1" dirty="0">
                <a:latin typeface="Times New Roman" pitchFamily="18" charset="0"/>
                <a:cs typeface="Times New Roman" pitchFamily="18" charset="0"/>
              </a:rPr>
              <a:t>知道如何选择最合适的方法</a:t>
            </a:r>
            <a:endParaRPr lang="en-US" altLang="zh-CN" sz="2900" b="1" dirty="0">
              <a:latin typeface="Times New Roman" pitchFamily="18" charset="0"/>
              <a:cs typeface="Times New Roman" pitchFamily="18" charset="0"/>
            </a:endParaRPr>
          </a:p>
          <a:p>
            <a:pPr marL="502989" lvl="1" indent="0">
              <a:lnSpc>
                <a:spcPct val="150000"/>
              </a:lnSpc>
              <a:spcBef>
                <a:spcPts val="600"/>
              </a:spcBef>
              <a:buNone/>
            </a:pPr>
            <a:r>
              <a:rPr lang="en-US" altLang="zh-CN" sz="2900" b="1" dirty="0">
                <a:latin typeface="Times New Roman" pitchFamily="18" charset="0"/>
                <a:cs typeface="Times New Roman" pitchFamily="18" charset="0"/>
              </a:rPr>
              <a:t>    – </a:t>
            </a:r>
            <a:r>
              <a:rPr lang="zh-CN" altLang="en-US" sz="2900" b="1" dirty="0">
                <a:latin typeface="Times New Roman" pitchFamily="18" charset="0"/>
                <a:cs typeface="Times New Roman" pitchFamily="18" charset="0"/>
              </a:rPr>
              <a:t>知道如何总结并验证自己的结论！</a:t>
            </a:r>
            <a:endParaRPr lang="en-US" altLang="zh-CN" sz="2900" b="1" dirty="0">
              <a:latin typeface="Times New Roman" pitchFamily="18" charset="0"/>
              <a:cs typeface="Times New Roman" pitchFamily="18" charset="0"/>
            </a:endParaRPr>
          </a:p>
        </p:txBody>
      </p:sp>
      <p:pic>
        <p:nvPicPr>
          <p:cNvPr id="8" name="Picture 1" descr="C:\Users\lw\AppData\Roaming\Tencent\Users\53748464\QQ\WinTemp\RichOle\W26P3C$N8Y)8$]L4[I(I7B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469" y="6805765"/>
            <a:ext cx="2625760" cy="494147"/>
          </a:xfrm>
          <a:prstGeom prst="rect">
            <a:avLst/>
          </a:prstGeom>
          <a:noFill/>
          <a:extLst>
            <a:ext uri="{909E8E84-426E-40DD-AFC4-6F175D3DCCD1}">
              <a14:hiddenFill xmlns:a14="http://schemas.microsoft.com/office/drawing/2010/main">
                <a:solidFill>
                  <a:srgbClr val="FFFFFF"/>
                </a:solidFill>
              </a14:hiddenFill>
            </a:ext>
          </a:extLst>
        </p:spPr>
      </p:pic>
      <p:sp>
        <p:nvSpPr>
          <p:cNvPr id="3" name="灯片编号占位符 2"/>
          <p:cNvSpPr>
            <a:spLocks noGrp="1"/>
          </p:cNvSpPr>
          <p:nvPr>
            <p:ph type="sldNum" sz="quarter" idx="12"/>
          </p:nvPr>
        </p:nvSpPr>
        <p:spPr/>
        <p:txBody>
          <a:bodyPr/>
          <a:lstStyle/>
          <a:p>
            <a:fld id="{59816115-E37B-44BF-A6FC-4E3D70D963B8}" type="slidenum">
              <a:rPr lang="en-US" altLang="en-US" smtClean="0"/>
              <a:pPr/>
              <a:t>5</a:t>
            </a:fld>
            <a:endParaRPr lang="en-US" altLang="en-US"/>
          </a:p>
        </p:txBody>
      </p:sp>
    </p:spTree>
    <p:extLst>
      <p:ext uri="{BB962C8B-B14F-4D97-AF65-F5344CB8AC3E}">
        <p14:creationId xmlns:p14="http://schemas.microsoft.com/office/powerpoint/2010/main" val="6447616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41474" y="685081"/>
            <a:ext cx="10086225" cy="936104"/>
          </a:xfrm>
          <a:prstGeom prst="rect">
            <a:avLst/>
          </a:prstGeom>
          <a:solidFill>
            <a:srgbClr val="00B0F0"/>
          </a:solidFill>
          <a:ln>
            <a:miter lim="800000"/>
            <a:headEnd/>
            <a:tailEnd/>
          </a:ln>
        </p:spPr>
        <p:txBody>
          <a:bodyPr vert="horz" wrap="square" lIns="100788" tIns="50394" rIns="100788" bIns="50394" numCol="1" anchor="t" anchorCtr="0" compatLnSpc="1">
            <a:prstTxWarp prst="textNoShap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b="1" dirty="0" smtClean="0">
                <a:solidFill>
                  <a:schemeClr val="bg1"/>
                </a:solidFill>
              </a:rPr>
              <a:t>Tips</a:t>
            </a:r>
            <a:endParaRPr lang="en-US" b="1" dirty="0">
              <a:solidFill>
                <a:schemeClr val="bg1"/>
              </a:solidFill>
            </a:endParaRPr>
          </a:p>
        </p:txBody>
      </p:sp>
      <p:sp>
        <p:nvSpPr>
          <p:cNvPr id="8" name="Text Box 9"/>
          <p:cNvSpPr txBox="1">
            <a:spLocks noChangeArrowheads="1"/>
          </p:cNvSpPr>
          <p:nvPr/>
        </p:nvSpPr>
        <p:spPr bwMode="auto">
          <a:xfrm>
            <a:off x="524049" y="2269257"/>
            <a:ext cx="9721080" cy="2708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4" tIns="45698" rIns="91394" bIns="45698">
            <a:spAutoFit/>
          </a:bodyPr>
          <a:lstStyle>
            <a:lvl1pPr marL="346075" indent="-346075">
              <a:tabLst>
                <a:tab pos="346075" algn="l"/>
              </a:tabLst>
              <a:defRPr sz="2400">
                <a:solidFill>
                  <a:schemeClr val="tx1"/>
                </a:solidFill>
                <a:latin typeface="Times New Roman" pitchFamily="18" charset="0"/>
              </a:defRPr>
            </a:lvl1pPr>
            <a:lvl2pPr marL="742950" indent="-285750">
              <a:tabLst>
                <a:tab pos="346075" algn="l"/>
              </a:tabLst>
              <a:defRPr sz="2400">
                <a:solidFill>
                  <a:schemeClr val="tx1"/>
                </a:solidFill>
                <a:latin typeface="Times New Roman" pitchFamily="18" charset="0"/>
              </a:defRPr>
            </a:lvl2pPr>
            <a:lvl3pPr marL="1143000" indent="-228600">
              <a:tabLst>
                <a:tab pos="346075" algn="l"/>
              </a:tabLst>
              <a:defRPr sz="2400">
                <a:solidFill>
                  <a:schemeClr val="tx1"/>
                </a:solidFill>
                <a:latin typeface="Times New Roman" pitchFamily="18" charset="0"/>
              </a:defRPr>
            </a:lvl3pPr>
            <a:lvl4pPr marL="1600200" indent="-228600">
              <a:tabLst>
                <a:tab pos="346075" algn="l"/>
              </a:tabLst>
              <a:defRPr sz="2400">
                <a:solidFill>
                  <a:schemeClr val="tx1"/>
                </a:solidFill>
                <a:latin typeface="Times New Roman" pitchFamily="18" charset="0"/>
              </a:defRPr>
            </a:lvl4pPr>
            <a:lvl5pPr marL="2057400" indent="-228600">
              <a:tabLst>
                <a:tab pos="346075"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346075"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346075"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346075"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346075" algn="l"/>
              </a:tabLst>
              <a:defRPr sz="2400">
                <a:solidFill>
                  <a:schemeClr val="tx1"/>
                </a:solidFill>
                <a:latin typeface="Times New Roman" pitchFamily="18" charset="0"/>
              </a:defRPr>
            </a:lvl9pPr>
          </a:lstStyle>
          <a:p>
            <a:pPr marL="449041" indent="-449041">
              <a:spcBef>
                <a:spcPts val="600"/>
              </a:spcBef>
              <a:spcAft>
                <a:spcPts val="600"/>
              </a:spcAft>
              <a:buFont typeface="Calibri" pitchFamily="34" charset="0"/>
              <a:buChar char="•"/>
              <a:tabLst>
                <a:tab pos="449041" algn="l"/>
              </a:tabLst>
            </a:pPr>
            <a:r>
              <a:rPr lang="zh-CN" altLang="en-US" sz="3500" dirty="0" smtClean="0">
                <a:solidFill>
                  <a:srgbClr val="000000"/>
                </a:solidFill>
                <a:ea typeface="隶书" pitchFamily="49" charset="-122"/>
                <a:cs typeface="Times New Roman" pitchFamily="18" charset="0"/>
              </a:rPr>
              <a:t>提前告知小组规则</a:t>
            </a:r>
            <a:endParaRPr lang="en-US" altLang="zh-CN" sz="3500" dirty="0" smtClean="0">
              <a:solidFill>
                <a:srgbClr val="000000"/>
              </a:solidFill>
              <a:ea typeface="隶书" pitchFamily="49" charset="-122"/>
              <a:cs typeface="Times New Roman" pitchFamily="18" charset="0"/>
            </a:endParaRPr>
          </a:p>
          <a:p>
            <a:pPr marL="449041" indent="-449041">
              <a:spcBef>
                <a:spcPts val="600"/>
              </a:spcBef>
              <a:spcAft>
                <a:spcPts val="600"/>
              </a:spcAft>
              <a:buFont typeface="Calibri" pitchFamily="34" charset="0"/>
              <a:buChar char="•"/>
              <a:tabLst>
                <a:tab pos="449041" algn="l"/>
              </a:tabLst>
            </a:pPr>
            <a:r>
              <a:rPr lang="zh-CN" altLang="en-US" sz="3500" dirty="0" smtClean="0">
                <a:solidFill>
                  <a:srgbClr val="000000"/>
                </a:solidFill>
                <a:ea typeface="隶书" pitchFamily="49" charset="-122"/>
                <a:cs typeface="Times New Roman" pitchFamily="18" charset="0"/>
              </a:rPr>
              <a:t>团队合作分计入总成绩</a:t>
            </a:r>
            <a:endParaRPr lang="en-GB" sz="3500" dirty="0">
              <a:solidFill>
                <a:srgbClr val="000000"/>
              </a:solidFill>
              <a:ea typeface="隶书" pitchFamily="49" charset="-122"/>
              <a:cs typeface="Times New Roman" pitchFamily="18" charset="0"/>
            </a:endParaRPr>
          </a:p>
          <a:p>
            <a:pPr marL="449041" indent="-449041">
              <a:spcBef>
                <a:spcPts val="600"/>
              </a:spcBef>
              <a:spcAft>
                <a:spcPts val="600"/>
              </a:spcAft>
              <a:buFont typeface="Calibri" pitchFamily="34" charset="0"/>
              <a:buChar char="•"/>
              <a:tabLst>
                <a:tab pos="449041" algn="l"/>
              </a:tabLst>
            </a:pPr>
            <a:r>
              <a:rPr lang="zh-CN" altLang="en-US" sz="3500" dirty="0" smtClean="0">
                <a:solidFill>
                  <a:srgbClr val="000000"/>
                </a:solidFill>
                <a:ea typeface="隶书" pitchFamily="49" charset="-122"/>
                <a:cs typeface="Times New Roman" pitchFamily="18" charset="0"/>
              </a:rPr>
              <a:t>分组人数</a:t>
            </a:r>
            <a:r>
              <a:rPr lang="en-US" altLang="zh-CN" sz="3500" dirty="0" smtClean="0">
                <a:solidFill>
                  <a:srgbClr val="000000"/>
                </a:solidFill>
                <a:ea typeface="隶书" pitchFamily="49" charset="-122"/>
                <a:cs typeface="Times New Roman" pitchFamily="18" charset="0"/>
              </a:rPr>
              <a:t>4-5</a:t>
            </a:r>
            <a:r>
              <a:rPr lang="zh-CN" altLang="en-US" sz="3500" dirty="0" smtClean="0">
                <a:solidFill>
                  <a:srgbClr val="000000"/>
                </a:solidFill>
                <a:ea typeface="隶书" pitchFamily="49" charset="-122"/>
                <a:cs typeface="Times New Roman" pitchFamily="18" charset="0"/>
              </a:rPr>
              <a:t>人最佳</a:t>
            </a:r>
            <a:endParaRPr lang="en-US" altLang="zh-CN" sz="3500" dirty="0" smtClean="0">
              <a:solidFill>
                <a:srgbClr val="000000"/>
              </a:solidFill>
              <a:ea typeface="隶书" pitchFamily="49" charset="-122"/>
              <a:cs typeface="Times New Roman" pitchFamily="18" charset="0"/>
            </a:endParaRPr>
          </a:p>
          <a:p>
            <a:pPr marL="449041" indent="-449041">
              <a:spcBef>
                <a:spcPts val="600"/>
              </a:spcBef>
              <a:spcAft>
                <a:spcPts val="600"/>
              </a:spcAft>
              <a:buFont typeface="Calibri" pitchFamily="34" charset="0"/>
              <a:buChar char="•"/>
              <a:tabLst>
                <a:tab pos="449041" algn="l"/>
              </a:tabLst>
            </a:pPr>
            <a:r>
              <a:rPr lang="zh-CN" altLang="en-US" sz="3500" dirty="0" smtClean="0">
                <a:solidFill>
                  <a:srgbClr val="000000"/>
                </a:solidFill>
                <a:ea typeface="隶书" pitchFamily="49" charset="-122"/>
                <a:cs typeface="Times New Roman" pitchFamily="18" charset="0"/>
              </a:rPr>
              <a:t>评价要客观（自评、互评、教师评）</a:t>
            </a:r>
            <a:endParaRPr lang="en-GB" sz="3500" dirty="0">
              <a:solidFill>
                <a:srgbClr val="000000"/>
              </a:solidFill>
              <a:ea typeface="隶书" pitchFamily="49" charset="-122"/>
              <a:cs typeface="Times New Roman" pitchFamily="18" charset="0"/>
            </a:endParaRPr>
          </a:p>
        </p:txBody>
      </p:sp>
      <p:pic>
        <p:nvPicPr>
          <p:cNvPr id="7" name="Picture 1" descr="C:\Users\lw\AppData\Roaming\Tencent\Users\53748464\QQ\WinTemp\RichOle\W26P3C$N8Y)8$]L4[I(I7B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469" y="6805765"/>
            <a:ext cx="2625760" cy="494147"/>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p:txBody>
          <a:bodyPr/>
          <a:lstStyle/>
          <a:p>
            <a:fld id="{59816115-E37B-44BF-A6FC-4E3D70D963B8}" type="slidenum">
              <a:rPr lang="en-US" altLang="en-US" smtClean="0"/>
              <a:pPr/>
              <a:t>50</a:t>
            </a:fld>
            <a:endParaRPr lang="en-US" altLang="en-US"/>
          </a:p>
        </p:txBody>
      </p:sp>
    </p:spTree>
    <p:extLst>
      <p:ext uri="{BB962C8B-B14F-4D97-AF65-F5344CB8AC3E}">
        <p14:creationId xmlns:p14="http://schemas.microsoft.com/office/powerpoint/2010/main" val="52835552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p:nvPr/>
        </p:nvSpPr>
        <p:spPr>
          <a:xfrm>
            <a:off x="266558" y="93816"/>
            <a:ext cx="10134600" cy="988092"/>
          </a:xfrm>
          <a:prstGeom prst="rect">
            <a:avLst/>
          </a:prstGeom>
          <a:solidFill>
            <a:srgbClr val="18BAE7"/>
          </a:solidFill>
          <a:ln>
            <a:noFill/>
          </a:ln>
          <a:effectLst/>
        </p:spPr>
        <p:style>
          <a:lnRef idx="1">
            <a:schemeClr val="accent1"/>
          </a:lnRef>
          <a:fillRef idx="3">
            <a:schemeClr val="accent1"/>
          </a:fillRef>
          <a:effectRef idx="2">
            <a:schemeClr val="accent1"/>
          </a:effectRef>
          <a:fontRef idx="minor">
            <a:schemeClr val="lt1"/>
          </a:fontRef>
        </p:style>
        <p:txBody>
          <a:bodyPr lIns="91394" tIns="45698" rIns="91394" bIns="45698" anchor="ctr"/>
          <a:lstStyle/>
          <a:p>
            <a:pPr algn="ctr" defTabSz="521180" fontAlgn="auto">
              <a:spcBef>
                <a:spcPts val="0"/>
              </a:spcBef>
              <a:spcAft>
                <a:spcPts val="0"/>
              </a:spcAft>
              <a:defRPr/>
            </a:pPr>
            <a:endParaRPr lang="en-US" dirty="0">
              <a:solidFill>
                <a:srgbClr val="91C849"/>
              </a:solidFill>
            </a:endParaRPr>
          </a:p>
        </p:txBody>
      </p:sp>
      <p:sp>
        <p:nvSpPr>
          <p:cNvPr id="11266" name="Title 1"/>
          <p:cNvSpPr>
            <a:spLocks noGrp="1"/>
          </p:cNvSpPr>
          <p:nvPr>
            <p:ph type="title"/>
          </p:nvPr>
        </p:nvSpPr>
        <p:spPr>
          <a:xfrm>
            <a:off x="2536007" y="329420"/>
            <a:ext cx="4320480" cy="757089"/>
          </a:xfrm>
        </p:spPr>
        <p:txBody>
          <a:bodyPr/>
          <a:lstStyle/>
          <a:p>
            <a:pPr eaLnBrk="1" hangingPunct="1"/>
            <a:r>
              <a:rPr lang="en-GB" altLang="en-US" b="1" dirty="0" smtClean="0">
                <a:latin typeface="Times New Roman" pitchFamily="18" charset="0"/>
                <a:cs typeface="Times New Roman" pitchFamily="18" charset="0"/>
              </a:rPr>
              <a:t>Mark distribution</a:t>
            </a:r>
          </a:p>
        </p:txBody>
      </p:sp>
      <p:sp>
        <p:nvSpPr>
          <p:cNvPr id="3" name="Content Placeholder 2"/>
          <p:cNvSpPr>
            <a:spLocks noGrp="1"/>
          </p:cNvSpPr>
          <p:nvPr>
            <p:ph idx="1"/>
          </p:nvPr>
        </p:nvSpPr>
        <p:spPr>
          <a:xfrm>
            <a:off x="791187" y="1261144"/>
            <a:ext cx="9085342" cy="5829027"/>
          </a:xfrm>
        </p:spPr>
        <p:txBody>
          <a:bodyPr/>
          <a:lstStyle/>
          <a:p>
            <a:pPr eaLnBrk="1" hangingPunct="1"/>
            <a:r>
              <a:rPr lang="en-GB" altLang="en-US" sz="2700" dirty="0">
                <a:latin typeface="Times New Roman" pitchFamily="18" charset="0"/>
                <a:cs typeface="Times New Roman" pitchFamily="18" charset="0"/>
              </a:rPr>
              <a:t>Correct filling in of front sheet – 5%</a:t>
            </a:r>
          </a:p>
          <a:p>
            <a:pPr eaLnBrk="1" hangingPunct="1"/>
            <a:r>
              <a:rPr lang="en-GB" altLang="en-US" sz="2700" dirty="0">
                <a:latin typeface="Times New Roman" pitchFamily="18" charset="0"/>
                <a:cs typeface="Times New Roman" pitchFamily="18" charset="0"/>
              </a:rPr>
              <a:t>Abstract – 5%</a:t>
            </a:r>
          </a:p>
          <a:p>
            <a:pPr eaLnBrk="1" hangingPunct="1"/>
            <a:r>
              <a:rPr lang="en-GB" altLang="en-US" sz="2700" dirty="0">
                <a:latin typeface="Times New Roman" pitchFamily="18" charset="0"/>
                <a:cs typeface="Times New Roman" pitchFamily="18" charset="0"/>
              </a:rPr>
              <a:t>Introduction – 10%</a:t>
            </a:r>
          </a:p>
          <a:p>
            <a:pPr eaLnBrk="1" hangingPunct="1"/>
            <a:r>
              <a:rPr lang="en-GB" altLang="en-US" sz="2700" dirty="0">
                <a:latin typeface="Times New Roman" pitchFamily="18" charset="0"/>
                <a:cs typeface="Times New Roman" pitchFamily="18" charset="0"/>
              </a:rPr>
              <a:t>Materials and Methods – 5%</a:t>
            </a:r>
          </a:p>
          <a:p>
            <a:pPr eaLnBrk="1" hangingPunct="1"/>
            <a:r>
              <a:rPr lang="en-GB" altLang="en-US" sz="2700" dirty="0">
                <a:latin typeface="Times New Roman" pitchFamily="18" charset="0"/>
                <a:cs typeface="Times New Roman" pitchFamily="18" charset="0"/>
              </a:rPr>
              <a:t>Results – Information in figures, tables and calculations – 20%</a:t>
            </a:r>
          </a:p>
          <a:p>
            <a:pPr eaLnBrk="1" hangingPunct="1"/>
            <a:r>
              <a:rPr lang="en-GB" altLang="en-US" sz="2700" dirty="0">
                <a:latin typeface="Times New Roman" pitchFamily="18" charset="0"/>
                <a:cs typeface="Times New Roman" pitchFamily="18" charset="0"/>
              </a:rPr>
              <a:t>Results – Text information – 10%</a:t>
            </a:r>
          </a:p>
          <a:p>
            <a:pPr eaLnBrk="1" hangingPunct="1"/>
            <a:r>
              <a:rPr lang="en-GB" altLang="en-US" sz="2700" dirty="0">
                <a:latin typeface="Times New Roman" pitchFamily="18" charset="0"/>
                <a:cs typeface="Times New Roman" pitchFamily="18" charset="0"/>
              </a:rPr>
              <a:t>Discussion – 20%</a:t>
            </a:r>
          </a:p>
          <a:p>
            <a:pPr eaLnBrk="1" hangingPunct="1"/>
            <a:r>
              <a:rPr lang="en-GB" altLang="en-US" sz="2700" dirty="0">
                <a:latin typeface="Times New Roman" pitchFamily="18" charset="0"/>
                <a:cs typeface="Times New Roman" pitchFamily="18" charset="0"/>
              </a:rPr>
              <a:t>Correct use of format – 5%</a:t>
            </a:r>
          </a:p>
          <a:p>
            <a:pPr eaLnBrk="1" hangingPunct="1"/>
            <a:r>
              <a:rPr lang="en-GB" altLang="en-US" sz="2700" dirty="0">
                <a:latin typeface="Times New Roman" pitchFamily="18" charset="0"/>
                <a:cs typeface="Times New Roman" pitchFamily="18" charset="0"/>
              </a:rPr>
              <a:t>Correct referencing – 10%   </a:t>
            </a:r>
          </a:p>
          <a:p>
            <a:pPr eaLnBrk="1" hangingPunct="1"/>
            <a:r>
              <a:rPr lang="en-GB" altLang="en-US" sz="2700" dirty="0">
                <a:latin typeface="Times New Roman" pitchFamily="18" charset="0"/>
                <a:cs typeface="Times New Roman" pitchFamily="18" charset="0"/>
              </a:rPr>
              <a:t>Attending marking session – 5%</a:t>
            </a:r>
          </a:p>
          <a:p>
            <a:pPr eaLnBrk="1" hangingPunct="1"/>
            <a:r>
              <a:rPr lang="en-GB" altLang="en-US" sz="2700" dirty="0">
                <a:latin typeface="Times New Roman" pitchFamily="18" charset="0"/>
                <a:cs typeface="Times New Roman" pitchFamily="18" charset="0"/>
              </a:rPr>
              <a:t>Online reflection and evaluation – 5% (</a:t>
            </a:r>
            <a:r>
              <a:rPr lang="en-GB" altLang="en-US" sz="2700" dirty="0">
                <a:solidFill>
                  <a:srgbClr val="FF0000"/>
                </a:solidFill>
                <a:latin typeface="Times New Roman" pitchFamily="18" charset="0"/>
                <a:cs typeface="Times New Roman" pitchFamily="18" charset="0"/>
              </a:rPr>
              <a:t>afterwards</a:t>
            </a:r>
            <a:r>
              <a:rPr lang="en-GB" altLang="en-US" sz="2700" dirty="0">
                <a:latin typeface="Times New Roman" pitchFamily="18" charset="0"/>
                <a:cs typeface="Times New Roman" pitchFamily="18" charset="0"/>
              </a:rPr>
              <a:t>)</a:t>
            </a:r>
          </a:p>
          <a:p>
            <a:pPr eaLnBrk="1" hangingPunct="1"/>
            <a:endParaRPr lang="en-GB" altLang="en-US" sz="2700" dirty="0">
              <a:latin typeface="Times New Roman" pitchFamily="18" charset="0"/>
              <a:cs typeface="Times New Roman" pitchFamily="18" charset="0"/>
            </a:endParaRPr>
          </a:p>
          <a:p>
            <a:pPr eaLnBrk="1" hangingPunct="1"/>
            <a:endParaRPr lang="en-GB" altLang="en-US" sz="2700" dirty="0">
              <a:latin typeface="Times New Roman" pitchFamily="18" charset="0"/>
              <a:cs typeface="Times New Roman" pitchFamily="18" charset="0"/>
            </a:endParaRPr>
          </a:p>
        </p:txBody>
      </p:sp>
      <p:sp>
        <p:nvSpPr>
          <p:cNvPr id="2" name="灯片编号占位符 1"/>
          <p:cNvSpPr>
            <a:spLocks noGrp="1"/>
          </p:cNvSpPr>
          <p:nvPr>
            <p:ph type="sldNum" sz="quarter" idx="12"/>
          </p:nvPr>
        </p:nvSpPr>
        <p:spPr/>
        <p:txBody>
          <a:bodyPr/>
          <a:lstStyle/>
          <a:p>
            <a:fld id="{59816115-E37B-44BF-A6FC-4E3D70D963B8}" type="slidenum">
              <a:rPr lang="en-US" altLang="en-US" smtClean="0"/>
              <a:pPr/>
              <a:t>51</a:t>
            </a:fld>
            <a:endParaRPr lang="en-US" altLang="en-US"/>
          </a:p>
        </p:txBody>
      </p:sp>
    </p:spTree>
    <p:custDataLst>
      <p:tags r:id="rId1"/>
    </p:custDataLst>
    <p:extLst>
      <p:ext uri="{BB962C8B-B14F-4D97-AF65-F5344CB8AC3E}">
        <p14:creationId xmlns:p14="http://schemas.microsoft.com/office/powerpoint/2010/main" val="2961491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69669" y="2341265"/>
            <a:ext cx="10086225" cy="2664296"/>
          </a:xfrm>
          <a:prstGeom prst="rect">
            <a:avLst/>
          </a:prstGeom>
          <a:solidFill>
            <a:srgbClr val="00B0F0"/>
          </a:solidFill>
          <a:ln>
            <a:miter lim="800000"/>
            <a:headEnd/>
            <a:tailEnd/>
          </a:ln>
        </p:spPr>
        <p:txBody>
          <a:bodyPr vert="horz" wrap="square" lIns="100788" tIns="50394" rIns="100788" bIns="50394" numCol="1" anchor="t" anchorCtr="0" compatLnSpc="1">
            <a:prstTxWarp prst="textNoShap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altLang="zh-CN" b="1" dirty="0" smtClean="0">
              <a:solidFill>
                <a:schemeClr val="bg1"/>
              </a:solidFill>
            </a:endParaRPr>
          </a:p>
          <a:p>
            <a:r>
              <a:rPr lang="en-US" altLang="zh-CN" sz="7200" b="1" dirty="0" smtClean="0">
                <a:solidFill>
                  <a:schemeClr val="bg1"/>
                </a:solidFill>
              </a:rPr>
              <a:t>Thank you</a:t>
            </a:r>
            <a:r>
              <a:rPr lang="zh-CN" altLang="en-US" sz="7200" b="1" dirty="0" smtClean="0">
                <a:solidFill>
                  <a:schemeClr val="bg1"/>
                </a:solidFill>
              </a:rPr>
              <a:t>！</a:t>
            </a:r>
            <a:endParaRPr lang="en-US" sz="7200" b="1" dirty="0">
              <a:solidFill>
                <a:schemeClr val="bg1"/>
              </a:solidFill>
            </a:endParaRPr>
          </a:p>
        </p:txBody>
      </p:sp>
      <p:pic>
        <p:nvPicPr>
          <p:cNvPr id="7" name="Picture 1" descr="C:\Users\lw\AppData\Roaming\Tencent\Users\53748464\QQ\WinTemp\RichOle\W26P3C$N8Y)8$]L4[I(I7B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469" y="6805765"/>
            <a:ext cx="2625760" cy="494147"/>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p:txBody>
          <a:bodyPr/>
          <a:lstStyle/>
          <a:p>
            <a:fld id="{59816115-E37B-44BF-A6FC-4E3D70D963B8}" type="slidenum">
              <a:rPr lang="en-US" altLang="en-US" smtClean="0"/>
              <a:pPr/>
              <a:t>52</a:t>
            </a:fld>
            <a:endParaRPr lang="en-US" altLang="en-US"/>
          </a:p>
        </p:txBody>
      </p:sp>
    </p:spTree>
    <p:extLst>
      <p:ext uri="{BB962C8B-B14F-4D97-AF65-F5344CB8AC3E}">
        <p14:creationId xmlns:p14="http://schemas.microsoft.com/office/powerpoint/2010/main" val="11253014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2413" y="273051"/>
            <a:ext cx="10134600" cy="1060102"/>
          </a:xfrm>
          <a:prstGeom prst="rect">
            <a:avLst/>
          </a:prstGeom>
          <a:solidFill>
            <a:srgbClr val="18BAE7"/>
          </a:solidFill>
          <a:ln>
            <a:noFill/>
          </a:ln>
          <a:effectLst/>
        </p:spPr>
        <p:style>
          <a:lnRef idx="1">
            <a:schemeClr val="accent1"/>
          </a:lnRef>
          <a:fillRef idx="3">
            <a:schemeClr val="accent1"/>
          </a:fillRef>
          <a:effectRef idx="2">
            <a:schemeClr val="accent1"/>
          </a:effectRef>
          <a:fontRef idx="minor">
            <a:schemeClr val="lt1"/>
          </a:fontRef>
        </p:style>
        <p:txBody>
          <a:bodyPr lIns="91394" tIns="45698" rIns="91394" bIns="45698" anchor="ctr"/>
          <a:lstStyle/>
          <a:p>
            <a:pPr algn="ctr" defTabSz="521180" fontAlgn="auto">
              <a:spcBef>
                <a:spcPts val="0"/>
              </a:spcBef>
              <a:spcAft>
                <a:spcPts val="0"/>
              </a:spcAft>
              <a:defRPr/>
            </a:pPr>
            <a:endParaRPr lang="en-US" dirty="0">
              <a:solidFill>
                <a:srgbClr val="91C849"/>
              </a:solidFill>
            </a:endParaRPr>
          </a:p>
        </p:txBody>
      </p:sp>
      <p:sp>
        <p:nvSpPr>
          <p:cNvPr id="2" name="Title 1"/>
          <p:cNvSpPr>
            <a:spLocks noGrp="1"/>
          </p:cNvSpPr>
          <p:nvPr>
            <p:ph type="title"/>
          </p:nvPr>
        </p:nvSpPr>
        <p:spPr>
          <a:xfrm>
            <a:off x="509588" y="469061"/>
            <a:ext cx="9620250" cy="662593"/>
          </a:xfrm>
        </p:spPr>
        <p:txBody>
          <a:bodyPr rtlCol="0">
            <a:normAutofit/>
          </a:bodyPr>
          <a:lstStyle/>
          <a:p>
            <a:pPr algn="ctr" fontAlgn="auto">
              <a:spcAft>
                <a:spcPts val="0"/>
              </a:spcAft>
              <a:defRPr/>
            </a:pPr>
            <a:r>
              <a:rPr lang="zh-CN" altLang="en-US" sz="3600" dirty="0">
                <a:latin typeface="隶书" pitchFamily="49" charset="-122"/>
                <a:ea typeface="隶书" pitchFamily="49" charset="-122"/>
              </a:rPr>
              <a:t>课程安排</a:t>
            </a:r>
            <a:endParaRPr lang="en-US" sz="3600" dirty="0">
              <a:latin typeface="隶书" pitchFamily="49" charset="-122"/>
              <a:ea typeface="隶书" pitchFamily="49" charset="-122"/>
            </a:endParaRPr>
          </a:p>
        </p:txBody>
      </p:sp>
      <p:sp>
        <p:nvSpPr>
          <p:cNvPr id="7" name="Content Placeholder 2"/>
          <p:cNvSpPr>
            <a:spLocks noGrp="1"/>
          </p:cNvSpPr>
          <p:nvPr>
            <p:ph idx="1"/>
          </p:nvPr>
        </p:nvSpPr>
        <p:spPr>
          <a:xfrm>
            <a:off x="283942" y="1693193"/>
            <a:ext cx="9795791" cy="4320480"/>
          </a:xfrm>
        </p:spPr>
        <p:txBody>
          <a:bodyPr>
            <a:normAutofit lnSpcReduction="10000"/>
          </a:bodyPr>
          <a:lstStyle/>
          <a:p>
            <a:pPr marL="456972" indent="-456972">
              <a:lnSpc>
                <a:spcPct val="150000"/>
              </a:lnSpc>
              <a:spcBef>
                <a:spcPts val="600"/>
              </a:spcBef>
              <a:buFont typeface="Arial" panose="020B0604020202020204" pitchFamily="34" charset="0"/>
              <a:buChar char="•"/>
            </a:pPr>
            <a:r>
              <a:rPr lang="zh-CN" altLang="en-US" sz="2900" b="1" dirty="0">
                <a:latin typeface="Times New Roman" pitchFamily="18" charset="0"/>
                <a:ea typeface="+mn-ea"/>
                <a:cs typeface="Times New Roman" pitchFamily="18" charset="0"/>
              </a:rPr>
              <a:t>无基础课，所有课程均为专业课</a:t>
            </a:r>
            <a:endParaRPr lang="en-US" altLang="zh-CN" sz="2900" b="1" dirty="0">
              <a:latin typeface="Times New Roman" pitchFamily="18" charset="0"/>
              <a:ea typeface="+mn-ea"/>
              <a:cs typeface="Times New Roman" pitchFamily="18" charset="0"/>
            </a:endParaRPr>
          </a:p>
          <a:p>
            <a:pPr marL="456972" indent="-456972">
              <a:lnSpc>
                <a:spcPct val="150000"/>
              </a:lnSpc>
              <a:spcBef>
                <a:spcPts val="600"/>
              </a:spcBef>
              <a:buFont typeface="Arial" panose="020B0604020202020204" pitchFamily="34" charset="0"/>
              <a:buChar char="•"/>
            </a:pPr>
            <a:r>
              <a:rPr lang="zh-CN" altLang="en-US" sz="2900" b="1" dirty="0">
                <a:latin typeface="Times New Roman" pitchFamily="18" charset="0"/>
                <a:ea typeface="+mn-ea"/>
                <a:cs typeface="Times New Roman" pitchFamily="18" charset="0"/>
              </a:rPr>
              <a:t>每学期</a:t>
            </a:r>
            <a:r>
              <a:rPr lang="en-US" altLang="zh-CN" sz="2900" b="1" dirty="0">
                <a:latin typeface="Times New Roman" pitchFamily="18" charset="0"/>
                <a:ea typeface="+mn-ea"/>
                <a:cs typeface="Times New Roman" pitchFamily="18" charset="0"/>
              </a:rPr>
              <a:t>4</a:t>
            </a:r>
            <a:r>
              <a:rPr lang="zh-CN" altLang="en-US" sz="2900" b="1" dirty="0">
                <a:latin typeface="Times New Roman" pitchFamily="18" charset="0"/>
                <a:ea typeface="+mn-ea"/>
                <a:cs typeface="Times New Roman" pitchFamily="18" charset="0"/>
              </a:rPr>
              <a:t>门课</a:t>
            </a:r>
            <a:r>
              <a:rPr lang="en-US" sz="2900" b="1" dirty="0">
                <a:latin typeface="Times New Roman" pitchFamily="18" charset="0"/>
                <a:ea typeface="+mn-ea"/>
                <a:cs typeface="Times New Roman" pitchFamily="18" charset="0"/>
              </a:rPr>
              <a:t> </a:t>
            </a:r>
          </a:p>
          <a:p>
            <a:pPr marL="456972" indent="-456972">
              <a:lnSpc>
                <a:spcPct val="150000"/>
              </a:lnSpc>
              <a:spcBef>
                <a:spcPts val="600"/>
              </a:spcBef>
              <a:buFont typeface="Arial" panose="020B0604020202020204" pitchFamily="34" charset="0"/>
              <a:buChar char="•"/>
            </a:pPr>
            <a:r>
              <a:rPr lang="zh-CN" altLang="en-US" sz="2900" b="1" dirty="0">
                <a:latin typeface="Times New Roman" pitchFamily="18" charset="0"/>
                <a:ea typeface="+mn-ea"/>
                <a:cs typeface="Times New Roman" pitchFamily="18" charset="0"/>
              </a:rPr>
              <a:t>每门课每周</a:t>
            </a:r>
            <a:r>
              <a:rPr lang="en-US" altLang="zh-CN" sz="2900" b="1" dirty="0">
                <a:latin typeface="Times New Roman" pitchFamily="18" charset="0"/>
                <a:ea typeface="+mn-ea"/>
                <a:cs typeface="Times New Roman" pitchFamily="18" charset="0"/>
              </a:rPr>
              <a:t>4</a:t>
            </a:r>
            <a:r>
              <a:rPr lang="zh-CN" altLang="en-US" sz="2900" b="1" dirty="0">
                <a:latin typeface="Times New Roman" pitchFamily="18" charset="0"/>
                <a:ea typeface="+mn-ea"/>
                <a:cs typeface="Times New Roman" pitchFamily="18" charset="0"/>
              </a:rPr>
              <a:t>小时</a:t>
            </a:r>
            <a:endParaRPr lang="en-US" altLang="zh-CN" sz="2900" b="1" dirty="0">
              <a:latin typeface="Times New Roman" pitchFamily="18" charset="0"/>
              <a:ea typeface="+mn-ea"/>
              <a:cs typeface="Times New Roman" pitchFamily="18" charset="0"/>
            </a:endParaRPr>
          </a:p>
          <a:p>
            <a:pPr marL="0" indent="0">
              <a:lnSpc>
                <a:spcPct val="150000"/>
              </a:lnSpc>
              <a:spcBef>
                <a:spcPts val="600"/>
              </a:spcBef>
            </a:pPr>
            <a:r>
              <a:rPr lang="en-US" altLang="zh-CN" sz="2900" b="1" dirty="0">
                <a:latin typeface="Times New Roman" pitchFamily="18" charset="0"/>
                <a:cs typeface="Times New Roman" pitchFamily="18" charset="0"/>
              </a:rPr>
              <a:t>           – </a:t>
            </a:r>
            <a:r>
              <a:rPr lang="en-US" altLang="zh-CN" sz="2900" b="1" dirty="0">
                <a:latin typeface="Times New Roman" pitchFamily="18" charset="0"/>
                <a:ea typeface="+mn-ea"/>
                <a:cs typeface="Times New Roman" pitchFamily="18" charset="0"/>
              </a:rPr>
              <a:t>1</a:t>
            </a:r>
            <a:r>
              <a:rPr lang="zh-CN" altLang="en-US" sz="2900" b="1" dirty="0">
                <a:latin typeface="Times New Roman" pitchFamily="18" charset="0"/>
                <a:ea typeface="+mn-ea"/>
                <a:cs typeface="Times New Roman" pitchFamily="18" charset="0"/>
              </a:rPr>
              <a:t>小时大课</a:t>
            </a:r>
            <a:endParaRPr lang="en-US" altLang="zh-CN" sz="2900" b="1" dirty="0">
              <a:latin typeface="Times New Roman" pitchFamily="18" charset="0"/>
              <a:ea typeface="+mn-ea"/>
              <a:cs typeface="Times New Roman" pitchFamily="18" charset="0"/>
            </a:endParaRPr>
          </a:p>
          <a:p>
            <a:pPr marL="0" indent="0">
              <a:lnSpc>
                <a:spcPct val="150000"/>
              </a:lnSpc>
              <a:spcBef>
                <a:spcPts val="600"/>
              </a:spcBef>
            </a:pPr>
            <a:r>
              <a:rPr lang="zh-CN" altLang="en-US" sz="2900" b="1" dirty="0">
                <a:latin typeface="Times New Roman" pitchFamily="18" charset="0"/>
                <a:cs typeface="Times New Roman" pitchFamily="18" charset="0"/>
              </a:rPr>
              <a:t>           </a:t>
            </a:r>
            <a:r>
              <a:rPr lang="en-US" altLang="zh-CN" sz="2900" b="1" dirty="0">
                <a:latin typeface="Times New Roman" pitchFamily="18" charset="0"/>
                <a:cs typeface="Times New Roman" pitchFamily="18" charset="0"/>
              </a:rPr>
              <a:t>– </a:t>
            </a:r>
            <a:r>
              <a:rPr lang="en-US" altLang="zh-CN" sz="2900" b="1" dirty="0">
                <a:latin typeface="Times New Roman" pitchFamily="18" charset="0"/>
                <a:ea typeface="+mn-ea"/>
                <a:cs typeface="Times New Roman" pitchFamily="18" charset="0"/>
              </a:rPr>
              <a:t>1</a:t>
            </a:r>
            <a:r>
              <a:rPr lang="zh-CN" altLang="en-US" sz="2900" b="1" dirty="0">
                <a:latin typeface="Times New Roman" pitchFamily="18" charset="0"/>
                <a:ea typeface="+mn-ea"/>
                <a:cs typeface="Times New Roman" pitchFamily="18" charset="0"/>
              </a:rPr>
              <a:t>小时讨论</a:t>
            </a:r>
            <a:endParaRPr lang="en-US" altLang="zh-CN" sz="2900" b="1" dirty="0">
              <a:latin typeface="Times New Roman" pitchFamily="18" charset="0"/>
              <a:ea typeface="+mn-ea"/>
              <a:cs typeface="Times New Roman" pitchFamily="18" charset="0"/>
            </a:endParaRPr>
          </a:p>
          <a:p>
            <a:pPr marL="0" indent="0">
              <a:lnSpc>
                <a:spcPct val="150000"/>
              </a:lnSpc>
              <a:spcBef>
                <a:spcPts val="600"/>
              </a:spcBef>
            </a:pPr>
            <a:r>
              <a:rPr lang="en-US" altLang="zh-CN" sz="2900" b="1" dirty="0">
                <a:latin typeface="Times New Roman" pitchFamily="18" charset="0"/>
                <a:ea typeface="+mn-ea"/>
                <a:cs typeface="Times New Roman" pitchFamily="18" charset="0"/>
              </a:rPr>
              <a:t>           – 2</a:t>
            </a:r>
            <a:r>
              <a:rPr lang="zh-CN" altLang="en-US" sz="2900" b="1" dirty="0">
                <a:latin typeface="Times New Roman" pitchFamily="18" charset="0"/>
                <a:ea typeface="+mn-ea"/>
                <a:cs typeface="Times New Roman" pitchFamily="18" charset="0"/>
              </a:rPr>
              <a:t>小时实验室</a:t>
            </a:r>
            <a:endParaRPr lang="en-US" altLang="zh-CN" sz="2900" b="1" dirty="0">
              <a:latin typeface="Times New Roman" pitchFamily="18" charset="0"/>
              <a:ea typeface="+mn-ea"/>
              <a:cs typeface="Times New Roman" pitchFamily="18" charset="0"/>
            </a:endParaRPr>
          </a:p>
          <a:p>
            <a:pPr marL="456972" indent="-456972">
              <a:lnSpc>
                <a:spcPct val="150000"/>
              </a:lnSpc>
              <a:spcBef>
                <a:spcPts val="600"/>
              </a:spcBef>
              <a:buFont typeface="Arial" panose="020B0604020202020204" pitchFamily="34" charset="0"/>
              <a:buChar char="•"/>
            </a:pPr>
            <a:endParaRPr lang="en-US" altLang="zh-CN" sz="2900" b="1" dirty="0">
              <a:latin typeface="Times New Roman" pitchFamily="18" charset="0"/>
              <a:ea typeface="+mn-ea"/>
              <a:cs typeface="Times New Roman" pitchFamily="18" charset="0"/>
            </a:endParaRPr>
          </a:p>
        </p:txBody>
      </p:sp>
      <p:pic>
        <p:nvPicPr>
          <p:cNvPr id="8" name="Picture 1" descr="C:\Users\lw\AppData\Roaming\Tencent\Users\53748464\QQ\WinTemp\RichOle\W26P3C$N8Y)8$]L4[I(I7B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469" y="6805765"/>
            <a:ext cx="2625760" cy="494147"/>
          </a:xfrm>
          <a:prstGeom prst="rect">
            <a:avLst/>
          </a:prstGeom>
          <a:noFill/>
          <a:extLst>
            <a:ext uri="{909E8E84-426E-40DD-AFC4-6F175D3DCCD1}">
              <a14:hiddenFill xmlns:a14="http://schemas.microsoft.com/office/drawing/2010/main">
                <a:solidFill>
                  <a:srgbClr val="FFFFFF"/>
                </a:solidFill>
              </a14:hiddenFill>
            </a:ext>
          </a:extLst>
        </p:spPr>
      </p:pic>
      <p:sp>
        <p:nvSpPr>
          <p:cNvPr id="3" name="灯片编号占位符 2"/>
          <p:cNvSpPr>
            <a:spLocks noGrp="1"/>
          </p:cNvSpPr>
          <p:nvPr>
            <p:ph type="sldNum" sz="quarter" idx="12"/>
          </p:nvPr>
        </p:nvSpPr>
        <p:spPr/>
        <p:txBody>
          <a:bodyPr/>
          <a:lstStyle/>
          <a:p>
            <a:fld id="{59816115-E37B-44BF-A6FC-4E3D70D963B8}" type="slidenum">
              <a:rPr lang="en-US" altLang="en-US" smtClean="0"/>
              <a:pPr/>
              <a:t>6</a:t>
            </a:fld>
            <a:endParaRPr lang="en-US" altLang="en-US"/>
          </a:p>
        </p:txBody>
      </p:sp>
    </p:spTree>
    <p:extLst>
      <p:ext uri="{BB962C8B-B14F-4D97-AF65-F5344CB8AC3E}">
        <p14:creationId xmlns:p14="http://schemas.microsoft.com/office/powerpoint/2010/main" val="4910209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2413" y="273051"/>
            <a:ext cx="10134600" cy="1060102"/>
          </a:xfrm>
          <a:prstGeom prst="rect">
            <a:avLst/>
          </a:prstGeom>
          <a:solidFill>
            <a:srgbClr val="18BAE7"/>
          </a:solidFill>
          <a:ln>
            <a:noFill/>
          </a:ln>
          <a:effectLst/>
        </p:spPr>
        <p:style>
          <a:lnRef idx="1">
            <a:schemeClr val="accent1"/>
          </a:lnRef>
          <a:fillRef idx="3">
            <a:schemeClr val="accent1"/>
          </a:fillRef>
          <a:effectRef idx="2">
            <a:schemeClr val="accent1"/>
          </a:effectRef>
          <a:fontRef idx="minor">
            <a:schemeClr val="lt1"/>
          </a:fontRef>
        </p:style>
        <p:txBody>
          <a:bodyPr lIns="91394" tIns="45698" rIns="91394" bIns="45698" anchor="ctr"/>
          <a:lstStyle/>
          <a:p>
            <a:pPr algn="ctr" defTabSz="521180" fontAlgn="auto">
              <a:spcBef>
                <a:spcPts val="0"/>
              </a:spcBef>
              <a:spcAft>
                <a:spcPts val="0"/>
              </a:spcAft>
              <a:defRPr/>
            </a:pPr>
            <a:endParaRPr lang="en-US" dirty="0">
              <a:solidFill>
                <a:srgbClr val="91C849"/>
              </a:solidFill>
            </a:endParaRPr>
          </a:p>
        </p:txBody>
      </p:sp>
      <p:sp>
        <p:nvSpPr>
          <p:cNvPr id="2" name="Title 1"/>
          <p:cNvSpPr>
            <a:spLocks noGrp="1"/>
          </p:cNvSpPr>
          <p:nvPr>
            <p:ph type="title"/>
          </p:nvPr>
        </p:nvSpPr>
        <p:spPr>
          <a:xfrm>
            <a:off x="509588" y="469061"/>
            <a:ext cx="9620250" cy="662593"/>
          </a:xfrm>
        </p:spPr>
        <p:txBody>
          <a:bodyPr rtlCol="0">
            <a:normAutofit/>
          </a:bodyPr>
          <a:lstStyle/>
          <a:p>
            <a:pPr algn="ctr" fontAlgn="auto">
              <a:spcAft>
                <a:spcPts val="0"/>
              </a:spcAft>
              <a:defRPr/>
            </a:pPr>
            <a:r>
              <a:rPr lang="zh-CN" altLang="en-US" sz="3600" dirty="0" smtClean="0">
                <a:latin typeface="隶书" pitchFamily="49" charset="-122"/>
                <a:ea typeface="隶书" pitchFamily="49" charset="-122"/>
              </a:rPr>
              <a:t>学士学位等级</a:t>
            </a:r>
            <a:endParaRPr lang="en-US" sz="3600" dirty="0">
              <a:latin typeface="隶书" pitchFamily="49" charset="-122"/>
              <a:ea typeface="隶书" pitchFamily="49" charset="-122"/>
            </a:endParaRPr>
          </a:p>
        </p:txBody>
      </p:sp>
      <p:sp>
        <p:nvSpPr>
          <p:cNvPr id="7" name="Content Placeholder 2"/>
          <p:cNvSpPr>
            <a:spLocks noGrp="1"/>
          </p:cNvSpPr>
          <p:nvPr>
            <p:ph idx="1"/>
          </p:nvPr>
        </p:nvSpPr>
        <p:spPr>
          <a:xfrm>
            <a:off x="234469" y="1549177"/>
            <a:ext cx="10079730" cy="5112568"/>
          </a:xfrm>
        </p:spPr>
        <p:txBody>
          <a:bodyPr>
            <a:normAutofit fontScale="85000" lnSpcReduction="20000"/>
          </a:bodyPr>
          <a:lstStyle/>
          <a:p>
            <a:pPr marL="456972" indent="-456972">
              <a:lnSpc>
                <a:spcPct val="120000"/>
              </a:lnSpc>
              <a:spcBef>
                <a:spcPts val="600"/>
              </a:spcBef>
              <a:buFont typeface="Arial" panose="020B0604020202020204" pitchFamily="34" charset="0"/>
              <a:buChar char="•"/>
            </a:pPr>
            <a:r>
              <a:rPr lang="zh-CN" altLang="en-US" sz="2900" b="1" dirty="0">
                <a:latin typeface="Times New Roman" pitchFamily="18" charset="0"/>
                <a:ea typeface="+mn-ea"/>
                <a:cs typeface="Times New Roman" pitchFamily="18" charset="0"/>
              </a:rPr>
              <a:t>一等荣誉学士学位（</a:t>
            </a:r>
            <a:r>
              <a:rPr lang="en-US" altLang="zh-CN" sz="2900" b="1" dirty="0">
                <a:latin typeface="Times New Roman" pitchFamily="18" charset="0"/>
                <a:ea typeface="+mn-ea"/>
                <a:cs typeface="Times New Roman" pitchFamily="18" charset="0"/>
              </a:rPr>
              <a:t>First-class </a:t>
            </a:r>
            <a:r>
              <a:rPr lang="en-US" altLang="zh-CN" sz="2900" b="1" dirty="0" err="1">
                <a:latin typeface="Times New Roman" pitchFamily="18" charset="0"/>
                <a:ea typeface="+mn-ea"/>
                <a:cs typeface="Times New Roman" pitchFamily="18" charset="0"/>
              </a:rPr>
              <a:t>Honours</a:t>
            </a:r>
            <a:r>
              <a:rPr lang="zh-CN" altLang="en-US" sz="2900" b="1" dirty="0">
                <a:latin typeface="Times New Roman" pitchFamily="18" charset="0"/>
                <a:ea typeface="+mn-ea"/>
                <a:cs typeface="Times New Roman" pitchFamily="18" charset="0"/>
              </a:rPr>
              <a:t>）</a:t>
            </a:r>
            <a:endParaRPr lang="en-US" altLang="zh-CN" sz="2900" b="1" dirty="0">
              <a:latin typeface="Times New Roman" pitchFamily="18" charset="0"/>
              <a:ea typeface="+mn-ea"/>
              <a:cs typeface="Times New Roman" pitchFamily="18" charset="0"/>
            </a:endParaRPr>
          </a:p>
          <a:p>
            <a:pPr marL="0" indent="0">
              <a:lnSpc>
                <a:spcPct val="120000"/>
              </a:lnSpc>
              <a:spcBef>
                <a:spcPts val="600"/>
              </a:spcBef>
            </a:pPr>
            <a:r>
              <a:rPr lang="en-US" altLang="zh-CN" sz="2900" b="1" dirty="0">
                <a:latin typeface="Times New Roman" pitchFamily="18" charset="0"/>
                <a:ea typeface="+mn-ea"/>
                <a:cs typeface="Times New Roman" pitchFamily="18" charset="0"/>
              </a:rPr>
              <a:t>	    – 10%-15%</a:t>
            </a:r>
          </a:p>
          <a:p>
            <a:pPr marL="0" indent="0">
              <a:lnSpc>
                <a:spcPct val="120000"/>
              </a:lnSpc>
              <a:spcBef>
                <a:spcPts val="600"/>
              </a:spcBef>
            </a:pPr>
            <a:r>
              <a:rPr lang="en-US" altLang="zh-CN" sz="2900" b="1" dirty="0">
                <a:latin typeface="Times New Roman" pitchFamily="18" charset="0"/>
                <a:ea typeface="+mn-ea"/>
                <a:cs typeface="Times New Roman" pitchFamily="18" charset="0"/>
              </a:rPr>
              <a:t>           – </a:t>
            </a:r>
            <a:r>
              <a:rPr lang="zh-CN" altLang="en-US" sz="2900" b="1" dirty="0">
                <a:latin typeface="Times New Roman" pitchFamily="18" charset="0"/>
                <a:ea typeface="+mn-ea"/>
                <a:cs typeface="Times New Roman" pitchFamily="18" charset="0"/>
              </a:rPr>
              <a:t>直读博士</a:t>
            </a:r>
            <a:endParaRPr lang="en-US" altLang="zh-CN" sz="2900" b="1" dirty="0">
              <a:latin typeface="Times New Roman" pitchFamily="18" charset="0"/>
              <a:ea typeface="+mn-ea"/>
              <a:cs typeface="Times New Roman" pitchFamily="18" charset="0"/>
            </a:endParaRPr>
          </a:p>
          <a:p>
            <a:pPr marL="456972" indent="-456972">
              <a:lnSpc>
                <a:spcPct val="120000"/>
              </a:lnSpc>
              <a:spcBef>
                <a:spcPts val="600"/>
              </a:spcBef>
              <a:buFont typeface="Arial" panose="020B0604020202020204" pitchFamily="34" charset="0"/>
              <a:buChar char="•"/>
            </a:pPr>
            <a:r>
              <a:rPr lang="zh-CN" altLang="en-US" sz="2900" b="1" dirty="0">
                <a:latin typeface="Times New Roman" pitchFamily="18" charset="0"/>
                <a:ea typeface="+mn-ea"/>
                <a:cs typeface="Times New Roman" pitchFamily="18" charset="0"/>
              </a:rPr>
              <a:t>二等上荣誉学士学位（</a:t>
            </a:r>
            <a:r>
              <a:rPr lang="en-US" altLang="zh-CN" sz="2900" b="1" dirty="0">
                <a:latin typeface="Times New Roman" pitchFamily="18" charset="0"/>
                <a:ea typeface="+mn-ea"/>
                <a:cs typeface="Times New Roman" pitchFamily="18" charset="0"/>
              </a:rPr>
              <a:t> Second-class </a:t>
            </a:r>
            <a:r>
              <a:rPr lang="en-US" altLang="zh-CN" sz="2900" b="1" dirty="0" err="1">
                <a:latin typeface="Times New Roman" pitchFamily="18" charset="0"/>
                <a:ea typeface="+mn-ea"/>
                <a:cs typeface="Times New Roman" pitchFamily="18" charset="0"/>
              </a:rPr>
              <a:t>Honours</a:t>
            </a:r>
            <a:r>
              <a:rPr lang="zh-CN" altLang="en-US" sz="2900" b="1" dirty="0">
                <a:latin typeface="Times New Roman" pitchFamily="18" charset="0"/>
                <a:ea typeface="+mn-ea"/>
                <a:cs typeface="Times New Roman" pitchFamily="18" charset="0"/>
              </a:rPr>
              <a:t>，</a:t>
            </a:r>
            <a:r>
              <a:rPr lang="en-US" altLang="zh-CN" sz="2900" b="1" dirty="0">
                <a:latin typeface="Times New Roman" pitchFamily="18" charset="0"/>
                <a:ea typeface="+mn-ea"/>
                <a:cs typeface="Times New Roman" pitchFamily="18" charset="0"/>
              </a:rPr>
              <a:t>Upper Division</a:t>
            </a:r>
            <a:r>
              <a:rPr lang="zh-CN" altLang="en-US" sz="2900" b="1" dirty="0">
                <a:latin typeface="Times New Roman" pitchFamily="18" charset="0"/>
                <a:ea typeface="+mn-ea"/>
                <a:cs typeface="Times New Roman" pitchFamily="18" charset="0"/>
              </a:rPr>
              <a:t>）</a:t>
            </a:r>
            <a:endParaRPr lang="en-US" altLang="zh-CN" sz="2900" b="1" dirty="0">
              <a:latin typeface="Times New Roman" pitchFamily="18" charset="0"/>
              <a:ea typeface="+mn-ea"/>
              <a:cs typeface="Times New Roman" pitchFamily="18" charset="0"/>
            </a:endParaRPr>
          </a:p>
          <a:p>
            <a:pPr marL="0" indent="0">
              <a:lnSpc>
                <a:spcPct val="120000"/>
              </a:lnSpc>
              <a:spcBef>
                <a:spcPts val="600"/>
              </a:spcBef>
            </a:pPr>
            <a:r>
              <a:rPr lang="en-US" altLang="zh-CN" sz="2900" b="1" dirty="0">
                <a:latin typeface="Times New Roman" pitchFamily="18" charset="0"/>
                <a:ea typeface="+mn-ea"/>
                <a:cs typeface="Times New Roman" pitchFamily="18" charset="0"/>
              </a:rPr>
              <a:t>	    – 20%-25%</a:t>
            </a:r>
          </a:p>
          <a:p>
            <a:pPr marL="0" indent="0">
              <a:lnSpc>
                <a:spcPct val="120000"/>
              </a:lnSpc>
              <a:spcBef>
                <a:spcPts val="600"/>
              </a:spcBef>
            </a:pPr>
            <a:r>
              <a:rPr lang="en-US" altLang="zh-CN" sz="2900" b="1" dirty="0">
                <a:latin typeface="Times New Roman" pitchFamily="18" charset="0"/>
                <a:ea typeface="+mn-ea"/>
                <a:cs typeface="Times New Roman" pitchFamily="18" charset="0"/>
              </a:rPr>
              <a:t>           –  </a:t>
            </a:r>
            <a:r>
              <a:rPr lang="zh-CN" altLang="en-US" sz="2900" b="1" dirty="0">
                <a:latin typeface="Times New Roman" pitchFamily="18" charset="0"/>
                <a:ea typeface="+mn-ea"/>
                <a:cs typeface="Times New Roman" pitchFamily="18" charset="0"/>
              </a:rPr>
              <a:t>直读名校硕士</a:t>
            </a:r>
            <a:endParaRPr lang="en-US" altLang="zh-CN" sz="2900" b="1" dirty="0">
              <a:latin typeface="Times New Roman" pitchFamily="18" charset="0"/>
              <a:ea typeface="+mn-ea"/>
              <a:cs typeface="Times New Roman" pitchFamily="18" charset="0"/>
            </a:endParaRPr>
          </a:p>
          <a:p>
            <a:pPr marL="456972" indent="-456972">
              <a:lnSpc>
                <a:spcPct val="120000"/>
              </a:lnSpc>
              <a:spcBef>
                <a:spcPts val="600"/>
              </a:spcBef>
              <a:buFont typeface="Arial" panose="020B0604020202020204" pitchFamily="34" charset="0"/>
              <a:buChar char="•"/>
            </a:pPr>
            <a:r>
              <a:rPr lang="zh-CN" altLang="en-US" sz="2900" b="1" dirty="0">
                <a:latin typeface="Times New Roman" pitchFamily="18" charset="0"/>
                <a:ea typeface="+mn-ea"/>
                <a:cs typeface="Times New Roman" pitchFamily="18" charset="0"/>
              </a:rPr>
              <a:t>二等下荣誉学士学位（</a:t>
            </a:r>
            <a:r>
              <a:rPr lang="en-US" altLang="zh-CN" sz="2900" b="1" dirty="0">
                <a:latin typeface="Times New Roman" pitchFamily="18" charset="0"/>
                <a:ea typeface="+mn-ea"/>
                <a:cs typeface="Times New Roman" pitchFamily="18" charset="0"/>
              </a:rPr>
              <a:t> Second-class </a:t>
            </a:r>
            <a:r>
              <a:rPr lang="en-US" altLang="zh-CN" sz="2900" b="1" dirty="0" err="1">
                <a:latin typeface="Times New Roman" pitchFamily="18" charset="0"/>
                <a:ea typeface="+mn-ea"/>
                <a:cs typeface="Times New Roman" pitchFamily="18" charset="0"/>
              </a:rPr>
              <a:t>Honours</a:t>
            </a:r>
            <a:r>
              <a:rPr lang="zh-CN" altLang="en-US" sz="2900" b="1" dirty="0">
                <a:latin typeface="Times New Roman" pitchFamily="18" charset="0"/>
                <a:ea typeface="+mn-ea"/>
                <a:cs typeface="Times New Roman" pitchFamily="18" charset="0"/>
              </a:rPr>
              <a:t>，</a:t>
            </a:r>
            <a:r>
              <a:rPr lang="en-US" altLang="zh-CN" sz="2900" b="1" dirty="0">
                <a:latin typeface="Times New Roman" pitchFamily="18" charset="0"/>
                <a:ea typeface="+mn-ea"/>
                <a:cs typeface="Times New Roman" pitchFamily="18" charset="0"/>
              </a:rPr>
              <a:t>Lower Division</a:t>
            </a:r>
            <a:r>
              <a:rPr lang="zh-CN" altLang="en-US" sz="2900" b="1" dirty="0">
                <a:latin typeface="Times New Roman" pitchFamily="18" charset="0"/>
                <a:ea typeface="+mn-ea"/>
                <a:cs typeface="Times New Roman" pitchFamily="18" charset="0"/>
              </a:rPr>
              <a:t>）</a:t>
            </a:r>
            <a:endParaRPr lang="en-US" altLang="zh-CN" sz="2900" b="1" dirty="0">
              <a:latin typeface="Times New Roman" pitchFamily="18" charset="0"/>
              <a:ea typeface="+mn-ea"/>
              <a:cs typeface="Times New Roman" pitchFamily="18" charset="0"/>
            </a:endParaRPr>
          </a:p>
          <a:p>
            <a:pPr marL="0" indent="0">
              <a:lnSpc>
                <a:spcPct val="120000"/>
              </a:lnSpc>
              <a:spcBef>
                <a:spcPts val="600"/>
              </a:spcBef>
            </a:pPr>
            <a:r>
              <a:rPr lang="en-US" altLang="zh-CN" sz="2900" b="1" dirty="0">
                <a:latin typeface="Times New Roman" pitchFamily="18" charset="0"/>
                <a:ea typeface="+mn-ea"/>
                <a:cs typeface="Times New Roman" pitchFamily="18" charset="0"/>
              </a:rPr>
              <a:t>           –  25%-30%</a:t>
            </a:r>
          </a:p>
          <a:p>
            <a:pPr marL="0" indent="0">
              <a:lnSpc>
                <a:spcPct val="120000"/>
              </a:lnSpc>
              <a:spcBef>
                <a:spcPts val="600"/>
              </a:spcBef>
            </a:pPr>
            <a:r>
              <a:rPr lang="en-US" altLang="zh-CN" sz="2900" b="1" dirty="0">
                <a:latin typeface="Times New Roman" pitchFamily="18" charset="0"/>
                <a:ea typeface="+mn-ea"/>
                <a:cs typeface="Times New Roman" pitchFamily="18" charset="0"/>
              </a:rPr>
              <a:t>           –  </a:t>
            </a:r>
            <a:r>
              <a:rPr lang="zh-CN" altLang="en-US" sz="2900" b="1" dirty="0">
                <a:latin typeface="Times New Roman" pitchFamily="18" charset="0"/>
                <a:ea typeface="+mn-ea"/>
                <a:cs typeface="Times New Roman" pitchFamily="18" charset="0"/>
              </a:rPr>
              <a:t>直读普通高校硕士</a:t>
            </a:r>
            <a:endParaRPr lang="en-US" altLang="zh-CN" sz="2900" b="1" dirty="0">
              <a:latin typeface="Times New Roman" pitchFamily="18" charset="0"/>
              <a:ea typeface="+mn-ea"/>
              <a:cs typeface="Times New Roman" pitchFamily="18" charset="0"/>
            </a:endParaRPr>
          </a:p>
          <a:p>
            <a:pPr marL="456972" indent="-456972">
              <a:lnSpc>
                <a:spcPct val="120000"/>
              </a:lnSpc>
              <a:spcBef>
                <a:spcPts val="600"/>
              </a:spcBef>
              <a:buFont typeface="Arial" panose="020B0604020202020204" pitchFamily="34" charset="0"/>
              <a:buChar char="•"/>
            </a:pPr>
            <a:r>
              <a:rPr lang="zh-CN" altLang="en-US" sz="2900" b="1" dirty="0">
                <a:latin typeface="Times New Roman" pitchFamily="18" charset="0"/>
                <a:ea typeface="+mn-ea"/>
                <a:cs typeface="Times New Roman" pitchFamily="18" charset="0"/>
              </a:rPr>
              <a:t>三等荣誉学士学位（</a:t>
            </a:r>
            <a:r>
              <a:rPr lang="en-US" altLang="zh-CN" sz="2900" b="1" dirty="0">
                <a:latin typeface="Times New Roman" pitchFamily="18" charset="0"/>
                <a:ea typeface="+mn-ea"/>
                <a:cs typeface="Times New Roman" pitchFamily="18" charset="0"/>
              </a:rPr>
              <a:t> Third-class </a:t>
            </a:r>
            <a:r>
              <a:rPr lang="en-US" altLang="zh-CN" sz="2900" b="1" dirty="0" err="1">
                <a:latin typeface="Times New Roman" pitchFamily="18" charset="0"/>
                <a:ea typeface="+mn-ea"/>
                <a:cs typeface="Times New Roman" pitchFamily="18" charset="0"/>
              </a:rPr>
              <a:t>Honours</a:t>
            </a:r>
            <a:r>
              <a:rPr lang="zh-CN" altLang="en-US" sz="2900" b="1" dirty="0">
                <a:latin typeface="Times New Roman" pitchFamily="18" charset="0"/>
                <a:ea typeface="+mn-ea"/>
                <a:cs typeface="Times New Roman" pitchFamily="18" charset="0"/>
              </a:rPr>
              <a:t>）</a:t>
            </a:r>
            <a:endParaRPr lang="en-US" altLang="zh-CN" sz="2900" b="1" dirty="0">
              <a:latin typeface="Times New Roman" pitchFamily="18" charset="0"/>
              <a:ea typeface="+mn-ea"/>
              <a:cs typeface="Times New Roman" pitchFamily="18" charset="0"/>
            </a:endParaRPr>
          </a:p>
          <a:p>
            <a:pPr marL="456972" indent="-456972">
              <a:lnSpc>
                <a:spcPct val="120000"/>
              </a:lnSpc>
              <a:spcBef>
                <a:spcPts val="600"/>
              </a:spcBef>
              <a:buFont typeface="Arial" panose="020B0604020202020204" pitchFamily="34" charset="0"/>
              <a:buChar char="•"/>
            </a:pPr>
            <a:r>
              <a:rPr lang="zh-CN" altLang="en-US" sz="2900" b="1" dirty="0">
                <a:latin typeface="Times New Roman" pitchFamily="18" charset="0"/>
                <a:ea typeface="+mn-ea"/>
                <a:cs typeface="Times New Roman" pitchFamily="18" charset="0"/>
              </a:rPr>
              <a:t>一般学士学位（</a:t>
            </a:r>
            <a:r>
              <a:rPr lang="en-US" altLang="zh-CN" sz="2900" b="1" dirty="0">
                <a:latin typeface="Times New Roman" pitchFamily="18" charset="0"/>
                <a:ea typeface="+mn-ea"/>
                <a:cs typeface="Times New Roman" pitchFamily="18" charset="0"/>
              </a:rPr>
              <a:t> Ordinary-Degree</a:t>
            </a:r>
            <a:r>
              <a:rPr lang="zh-CN" altLang="en-US" sz="2900" b="1" dirty="0">
                <a:latin typeface="Times New Roman" pitchFamily="18" charset="0"/>
                <a:ea typeface="+mn-ea"/>
                <a:cs typeface="Times New Roman" pitchFamily="18" charset="0"/>
              </a:rPr>
              <a:t>，</a:t>
            </a:r>
            <a:r>
              <a:rPr lang="en-US" altLang="zh-CN" sz="2900" b="1" dirty="0">
                <a:latin typeface="Times New Roman" pitchFamily="18" charset="0"/>
                <a:ea typeface="+mn-ea"/>
                <a:cs typeface="Times New Roman" pitchFamily="18" charset="0"/>
              </a:rPr>
              <a:t>Pass</a:t>
            </a:r>
            <a:r>
              <a:rPr lang="zh-CN" altLang="en-US" sz="2900" b="1" dirty="0">
                <a:latin typeface="Times New Roman" pitchFamily="18" charset="0"/>
                <a:ea typeface="+mn-ea"/>
                <a:cs typeface="Times New Roman" pitchFamily="18" charset="0"/>
              </a:rPr>
              <a:t>）</a:t>
            </a:r>
            <a:endParaRPr lang="en-US" altLang="zh-CN" sz="2900" b="1" dirty="0">
              <a:latin typeface="Times New Roman" pitchFamily="18" charset="0"/>
              <a:ea typeface="+mn-ea"/>
              <a:cs typeface="Times New Roman" pitchFamily="18" charset="0"/>
            </a:endParaRPr>
          </a:p>
          <a:p>
            <a:pPr marL="456972" indent="-456972">
              <a:lnSpc>
                <a:spcPct val="120000"/>
              </a:lnSpc>
              <a:spcBef>
                <a:spcPts val="600"/>
              </a:spcBef>
              <a:buFont typeface="Arial" panose="020B0604020202020204" pitchFamily="34" charset="0"/>
              <a:buChar char="•"/>
            </a:pPr>
            <a:endParaRPr lang="en-US" altLang="zh-CN" sz="2900" b="1" dirty="0">
              <a:latin typeface="Times New Roman" pitchFamily="18" charset="0"/>
              <a:cs typeface="Times New Roman" pitchFamily="18" charset="0"/>
            </a:endParaRPr>
          </a:p>
          <a:p>
            <a:pPr marL="0" indent="0">
              <a:lnSpc>
                <a:spcPct val="120000"/>
              </a:lnSpc>
              <a:spcBef>
                <a:spcPts val="600"/>
              </a:spcBef>
            </a:pPr>
            <a:endParaRPr lang="en-US" altLang="zh-CN" sz="2900" b="1" dirty="0">
              <a:latin typeface="Times New Roman" pitchFamily="18" charset="0"/>
              <a:ea typeface="+mn-ea"/>
              <a:cs typeface="Times New Roman" pitchFamily="18" charset="0"/>
            </a:endParaRPr>
          </a:p>
        </p:txBody>
      </p:sp>
      <p:pic>
        <p:nvPicPr>
          <p:cNvPr id="6" name="Picture 1" descr="C:\Users\lw\AppData\Roaming\Tencent\Users\53748464\QQ\WinTemp\RichOle\W26P3C$N8Y)8$]L4[I(I7B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469" y="6805765"/>
            <a:ext cx="2625760" cy="494147"/>
          </a:xfrm>
          <a:prstGeom prst="rect">
            <a:avLst/>
          </a:prstGeom>
          <a:noFill/>
          <a:extLst>
            <a:ext uri="{909E8E84-426E-40DD-AFC4-6F175D3DCCD1}">
              <a14:hiddenFill xmlns:a14="http://schemas.microsoft.com/office/drawing/2010/main">
                <a:solidFill>
                  <a:srgbClr val="FFFFFF"/>
                </a:solidFill>
              </a14:hiddenFill>
            </a:ext>
          </a:extLst>
        </p:spPr>
      </p:pic>
      <p:sp>
        <p:nvSpPr>
          <p:cNvPr id="3" name="灯片编号占位符 2"/>
          <p:cNvSpPr>
            <a:spLocks noGrp="1"/>
          </p:cNvSpPr>
          <p:nvPr>
            <p:ph type="sldNum" sz="quarter" idx="12"/>
          </p:nvPr>
        </p:nvSpPr>
        <p:spPr/>
        <p:txBody>
          <a:bodyPr/>
          <a:lstStyle/>
          <a:p>
            <a:fld id="{59816115-E37B-44BF-A6FC-4E3D70D963B8}" type="slidenum">
              <a:rPr lang="en-US" altLang="en-US" smtClean="0"/>
              <a:pPr/>
              <a:t>7</a:t>
            </a:fld>
            <a:endParaRPr lang="en-US" altLang="en-US"/>
          </a:p>
        </p:txBody>
      </p:sp>
    </p:spTree>
    <p:extLst>
      <p:ext uri="{BB962C8B-B14F-4D97-AF65-F5344CB8AC3E}">
        <p14:creationId xmlns:p14="http://schemas.microsoft.com/office/powerpoint/2010/main" val="32209044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2413" y="273051"/>
            <a:ext cx="10134600" cy="1060102"/>
          </a:xfrm>
          <a:prstGeom prst="rect">
            <a:avLst/>
          </a:prstGeom>
          <a:solidFill>
            <a:srgbClr val="18BAE7"/>
          </a:solidFill>
          <a:ln>
            <a:noFill/>
          </a:ln>
          <a:effectLst/>
        </p:spPr>
        <p:style>
          <a:lnRef idx="1">
            <a:schemeClr val="accent1"/>
          </a:lnRef>
          <a:fillRef idx="3">
            <a:schemeClr val="accent1"/>
          </a:fillRef>
          <a:effectRef idx="2">
            <a:schemeClr val="accent1"/>
          </a:effectRef>
          <a:fontRef idx="minor">
            <a:schemeClr val="lt1"/>
          </a:fontRef>
        </p:style>
        <p:txBody>
          <a:bodyPr lIns="91394" tIns="45698" rIns="91394" bIns="45698" anchor="ctr"/>
          <a:lstStyle/>
          <a:p>
            <a:pPr algn="ctr" defTabSz="521180" fontAlgn="auto">
              <a:spcBef>
                <a:spcPts val="0"/>
              </a:spcBef>
              <a:spcAft>
                <a:spcPts val="0"/>
              </a:spcAft>
              <a:defRPr/>
            </a:pPr>
            <a:endParaRPr lang="en-US" dirty="0">
              <a:solidFill>
                <a:srgbClr val="91C849"/>
              </a:solidFill>
            </a:endParaRPr>
          </a:p>
        </p:txBody>
      </p:sp>
      <p:sp>
        <p:nvSpPr>
          <p:cNvPr id="6" name="Title 1"/>
          <p:cNvSpPr>
            <a:spLocks noGrp="1"/>
          </p:cNvSpPr>
          <p:nvPr>
            <p:ph type="title"/>
          </p:nvPr>
        </p:nvSpPr>
        <p:spPr>
          <a:xfrm>
            <a:off x="509588" y="469061"/>
            <a:ext cx="9620250" cy="662593"/>
          </a:xfrm>
        </p:spPr>
        <p:txBody>
          <a:bodyPr rtlCol="0">
            <a:normAutofit/>
          </a:bodyPr>
          <a:lstStyle/>
          <a:p>
            <a:pPr algn="ctr" fontAlgn="auto">
              <a:spcAft>
                <a:spcPts val="0"/>
              </a:spcAft>
              <a:defRPr/>
            </a:pPr>
            <a:r>
              <a:rPr lang="zh-CN" altLang="en-US" sz="3600" dirty="0">
                <a:latin typeface="隶书" pitchFamily="49" charset="-122"/>
                <a:ea typeface="隶书" pitchFamily="49" charset="-122"/>
              </a:rPr>
              <a:t>英国的高校</a:t>
            </a:r>
            <a:endParaRPr lang="en-US" sz="3600" dirty="0">
              <a:latin typeface="隶书" pitchFamily="49" charset="-122"/>
              <a:ea typeface="隶书" pitchFamily="49" charset="-122"/>
            </a:endParaRPr>
          </a:p>
        </p:txBody>
      </p:sp>
      <p:sp>
        <p:nvSpPr>
          <p:cNvPr id="8" name="Content Placeholder 2"/>
          <p:cNvSpPr>
            <a:spLocks noGrp="1"/>
          </p:cNvSpPr>
          <p:nvPr>
            <p:ph idx="1"/>
          </p:nvPr>
        </p:nvSpPr>
        <p:spPr>
          <a:xfrm>
            <a:off x="445072" y="1549180"/>
            <a:ext cx="9795791" cy="5220603"/>
          </a:xfrm>
        </p:spPr>
        <p:txBody>
          <a:bodyPr>
            <a:normAutofit/>
          </a:bodyPr>
          <a:lstStyle/>
          <a:p>
            <a:pPr marL="456972" indent="-456972">
              <a:lnSpc>
                <a:spcPct val="150000"/>
              </a:lnSpc>
              <a:spcBef>
                <a:spcPts val="600"/>
              </a:spcBef>
              <a:buFont typeface="Arial" panose="020B0604020202020204" pitchFamily="34" charset="0"/>
              <a:buChar char="•"/>
            </a:pPr>
            <a:r>
              <a:rPr lang="en-US" altLang="zh-CN" sz="2900" b="1" dirty="0">
                <a:latin typeface="Times New Roman" pitchFamily="18" charset="0"/>
                <a:ea typeface="+mn-ea"/>
                <a:cs typeface="Times New Roman" pitchFamily="18" charset="0"/>
              </a:rPr>
              <a:t>Oxford — 1167</a:t>
            </a:r>
          </a:p>
          <a:p>
            <a:pPr marL="456972" indent="-456972">
              <a:lnSpc>
                <a:spcPct val="150000"/>
              </a:lnSpc>
              <a:spcBef>
                <a:spcPts val="600"/>
              </a:spcBef>
              <a:buFont typeface="Arial" panose="020B0604020202020204" pitchFamily="34" charset="0"/>
              <a:buChar char="•"/>
            </a:pPr>
            <a:r>
              <a:rPr lang="en-US" altLang="zh-CN" sz="2900" b="1" dirty="0">
                <a:latin typeface="Times New Roman" pitchFamily="18" charset="0"/>
                <a:ea typeface="+mn-ea"/>
                <a:cs typeface="Times New Roman" pitchFamily="18" charset="0"/>
              </a:rPr>
              <a:t>Cambridge — 1209</a:t>
            </a:r>
          </a:p>
          <a:p>
            <a:pPr marL="456972" indent="-456972">
              <a:lnSpc>
                <a:spcPct val="150000"/>
              </a:lnSpc>
              <a:spcBef>
                <a:spcPts val="600"/>
              </a:spcBef>
              <a:buFont typeface="Arial" panose="020B0604020202020204" pitchFamily="34" charset="0"/>
              <a:buChar char="•"/>
            </a:pPr>
            <a:r>
              <a:rPr lang="en-US" altLang="zh-CN" sz="2900" b="1" dirty="0">
                <a:latin typeface="Times New Roman" pitchFamily="18" charset="0"/>
                <a:ea typeface="+mn-ea"/>
                <a:cs typeface="Times New Roman" pitchFamily="18" charset="0"/>
              </a:rPr>
              <a:t>St Andrews — 1413</a:t>
            </a:r>
          </a:p>
          <a:p>
            <a:pPr marL="456972" indent="-456972">
              <a:lnSpc>
                <a:spcPct val="150000"/>
              </a:lnSpc>
              <a:spcBef>
                <a:spcPts val="600"/>
              </a:spcBef>
              <a:buFont typeface="Arial" panose="020B0604020202020204" pitchFamily="34" charset="0"/>
              <a:buChar char="•"/>
            </a:pPr>
            <a:r>
              <a:rPr lang="en-US" altLang="zh-CN" sz="2900" b="1" dirty="0">
                <a:latin typeface="Times New Roman" pitchFamily="18" charset="0"/>
                <a:ea typeface="+mn-ea"/>
                <a:cs typeface="Times New Roman" pitchFamily="18" charset="0"/>
              </a:rPr>
              <a:t>Glasgow — 1451</a:t>
            </a:r>
          </a:p>
          <a:p>
            <a:pPr marL="456972" indent="-456972">
              <a:lnSpc>
                <a:spcPct val="150000"/>
              </a:lnSpc>
              <a:spcBef>
                <a:spcPts val="600"/>
              </a:spcBef>
              <a:buFont typeface="Arial" panose="020B0604020202020204" pitchFamily="34" charset="0"/>
              <a:buChar char="•"/>
            </a:pPr>
            <a:r>
              <a:rPr lang="en-US" altLang="zh-CN" sz="2900" b="1" dirty="0">
                <a:latin typeface="Times New Roman" pitchFamily="18" charset="0"/>
                <a:ea typeface="+mn-ea"/>
                <a:cs typeface="Times New Roman" pitchFamily="18" charset="0"/>
              </a:rPr>
              <a:t>Aberdeen — 1495</a:t>
            </a:r>
          </a:p>
          <a:p>
            <a:pPr marL="456972" indent="-456972">
              <a:lnSpc>
                <a:spcPct val="150000"/>
              </a:lnSpc>
              <a:spcBef>
                <a:spcPts val="600"/>
              </a:spcBef>
              <a:buFont typeface="Arial" panose="020B0604020202020204" pitchFamily="34" charset="0"/>
              <a:buChar char="•"/>
            </a:pPr>
            <a:r>
              <a:rPr lang="en-US" altLang="zh-CN" sz="2900" b="1" dirty="0">
                <a:latin typeface="Times New Roman" pitchFamily="18" charset="0"/>
                <a:ea typeface="+mn-ea"/>
                <a:cs typeface="Times New Roman" pitchFamily="18" charset="0"/>
              </a:rPr>
              <a:t>Edinburgh — 1582         </a:t>
            </a:r>
          </a:p>
          <a:p>
            <a:pPr marL="502989" lvl="1" indent="0">
              <a:lnSpc>
                <a:spcPct val="150000"/>
              </a:lnSpc>
              <a:spcBef>
                <a:spcPts val="600"/>
              </a:spcBef>
              <a:buNone/>
            </a:pPr>
            <a:r>
              <a:rPr lang="en-US" altLang="zh-CN" sz="2900" b="1" dirty="0">
                <a:latin typeface="Times New Roman" pitchFamily="18" charset="0"/>
                <a:cs typeface="Times New Roman" pitchFamily="18" charset="0"/>
              </a:rPr>
              <a:t>	</a:t>
            </a:r>
          </a:p>
        </p:txBody>
      </p:sp>
      <p:pic>
        <p:nvPicPr>
          <p:cNvPr id="7" name="Picture 1" descr="C:\Users\lw\AppData\Roaming\Tencent\Users\53748464\QQ\WinTemp\RichOle\W26P3C$N8Y)8$]L4[I(I7B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469" y="6805765"/>
            <a:ext cx="2625760" cy="494147"/>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p:txBody>
          <a:bodyPr/>
          <a:lstStyle/>
          <a:p>
            <a:fld id="{59816115-E37B-44BF-A6FC-4E3D70D963B8}" type="slidenum">
              <a:rPr lang="en-US" altLang="en-US" smtClean="0"/>
              <a:pPr/>
              <a:t>8</a:t>
            </a:fld>
            <a:endParaRPr lang="en-US" altLang="en-US"/>
          </a:p>
        </p:txBody>
      </p:sp>
    </p:spTree>
    <p:extLst>
      <p:ext uri="{BB962C8B-B14F-4D97-AF65-F5344CB8AC3E}">
        <p14:creationId xmlns:p14="http://schemas.microsoft.com/office/powerpoint/2010/main" val="8528437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75768" y="397053"/>
            <a:ext cx="1433313" cy="538565"/>
          </a:xfrm>
          <a:prstGeom prst="rect">
            <a:avLst/>
          </a:prstGeom>
        </p:spPr>
        <p:txBody>
          <a:bodyPr wrap="none" lIns="91394" tIns="45698" rIns="91394" bIns="45698">
            <a:spAutoFit/>
          </a:bodyPr>
          <a:lstStyle/>
          <a:p>
            <a:r>
              <a:rPr lang="en-US" altLang="zh-CN" sz="2900" b="1" dirty="0" smtClean="0">
                <a:solidFill>
                  <a:srgbClr val="9152A1"/>
                </a:solidFill>
                <a:latin typeface="Times New Roman" pitchFamily="18" charset="0"/>
                <a:ea typeface="ＭＳ Ｐゴシック" charset="0"/>
                <a:cs typeface="Times New Roman" pitchFamily="18" charset="0"/>
              </a:rPr>
              <a:t>Oxford </a:t>
            </a:r>
            <a:endParaRPr lang="zh-CN" altLang="en-US" sz="2900" b="1" dirty="0">
              <a:solidFill>
                <a:srgbClr val="9152A1"/>
              </a:solidFill>
              <a:latin typeface="Times New Roman" pitchFamily="18" charset="0"/>
              <a:ea typeface="ＭＳ Ｐゴシック" charset="0"/>
              <a:cs typeface="Times New Roman" pitchFamily="18" charset="0"/>
            </a:endParaRPr>
          </a:p>
        </p:txBody>
      </p:sp>
      <p:pic>
        <p:nvPicPr>
          <p:cNvPr id="13314" name="Picture 2" descr="F:\工作\2016英国访学\英国照片\剑桥\IMG_66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767" y="1444552"/>
            <a:ext cx="3637154" cy="4849537"/>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F:\工作\2016英国访学\英国照片\剑桥\IMG_66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2191" y="1421755"/>
            <a:ext cx="6496448" cy="48723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 descr="C:\Users\lw\AppData\Roaming\Tencent\Users\53748464\QQ\WinTemp\RichOle\W26P3C$N8Y)8$]L4[I(I7B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469" y="6805765"/>
            <a:ext cx="2625760" cy="494147"/>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p:txBody>
          <a:bodyPr/>
          <a:lstStyle/>
          <a:p>
            <a:fld id="{59816115-E37B-44BF-A6FC-4E3D70D963B8}" type="slidenum">
              <a:rPr lang="en-US" altLang="en-US" smtClean="0"/>
              <a:pPr/>
              <a:t>9</a:t>
            </a:fld>
            <a:endParaRPr lang="en-US" altLang="en-US"/>
          </a:p>
        </p:txBody>
      </p:sp>
    </p:spTree>
    <p:extLst>
      <p:ext uri="{BB962C8B-B14F-4D97-AF65-F5344CB8AC3E}">
        <p14:creationId xmlns:p14="http://schemas.microsoft.com/office/powerpoint/2010/main" val="229215829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4.1.2"/>
  <p:tag name="PPTVERSION" val="15"/>
  <p:tag name="TPOS" val="2"/>
</p:tagLst>
</file>

<file path=ppt/tags/tag10.xml><?xml version="1.0" encoding="utf-8"?>
<p:tagLst xmlns:a="http://schemas.openxmlformats.org/drawingml/2006/main" xmlns:r="http://schemas.openxmlformats.org/officeDocument/2006/relationships" xmlns:p="http://schemas.openxmlformats.org/presentationml/2006/main">
  <p:tag name="SLIDEID" val="AE5A210EE28640D6A0CBA564971072CB"/>
  <p:tag name="SLIDETYPE" val="Q"/>
  <p:tag name="DEMOGRAPHIC" val="False"/>
  <p:tag name="TEAMASSIGN" val="False"/>
  <p:tag name="SPEEDSCORING" val="False"/>
  <p:tag name="CORRECTPOINTVALUE" val="100"/>
  <p:tag name="INCORRECTPOINTVALUE" val="0"/>
  <p:tag name="ZEROBASED" val="False"/>
  <p:tag name="DELIMITERS" val="3.1"/>
  <p:tag name="VALUEFORMAT" val="0%"/>
  <p:tag name="SLIDEORDER" val="3"/>
  <p:tag name="SLIDEGUID" val="03255EDEF7B443A990E90C89D22423CB"/>
  <p:tag name="QUESTIONALIAS" val="What do you like the best for  group work?"/>
  <p:tag name="ANSWERSALIAS" val="Share the tasks|smicln|Learn from each other|smicln|Make friends|smicln|Have fun"/>
  <p:tag name="VALUES" val="No Value|smicln|No Value|smicln|No Value|smicln|No Value"/>
  <p:tag name="RESTORECOUNTDOWNTIMER" val="True"/>
  <p:tag name="COUNTDOWNHEIGHT" val="90"/>
  <p:tag name="COUNTDOWNWIDTH" val="70"/>
  <p:tag name="RESPONSESGATHERED" val="True"/>
  <p:tag name="TOTALRESPONSES" val="122"/>
  <p:tag name="RESPONSECOUNT" val="122"/>
  <p:tag name="SLICED" val="False"/>
  <p:tag name="RESPONSES" val="4;1;2;2;4;1;1;2;1;2;1;3;-;2;1;1;-;1;1;1;-;4;4;-;1;4;1;4;2;-;1;-;2;2;4;2;1;1;3;2;1;2;4;3;4;3;-;-;2;4;3;4;4;3;1;4;1;4;2;4;4;-;1;4;1;-;3;1;-;1;4;-;3;2;4;1;2;2;1;4;1;3;-;1;-;2;4;2;2;4;2;2;2;2;1;2;4;1;4;1;4;3;4;1;3;-;1;2;-;1;1;1;2;-;3;2;1;3;1;2;2;4;3;1;2;-;3;1;1;1;1;-;3;-;4;-;-;2;4;3;1;-;2;2;1;"/>
  <p:tag name="CHARTSTRINGSTD" val="43 33 17 29"/>
  <p:tag name="CHARTSTRINGREV" val="29 17 33 43"/>
  <p:tag name="CHARTSTRINGSTDPER" val="0.352459016393443 0.270491803278689 0.139344262295082 0.237704918032787"/>
  <p:tag name="CHARTSTRINGREVPER" val="0.237704918032787 0.139344262295082 0.270491803278689 0.352459016393443"/>
  <p:tag name="ANONYMOUSTEMP" val="False"/>
</p:tagLst>
</file>

<file path=ppt/tags/tag11.xml><?xml version="1.0" encoding="utf-8"?>
<p:tagLst xmlns:a="http://schemas.openxmlformats.org/drawingml/2006/main" xmlns:r="http://schemas.openxmlformats.org/officeDocument/2006/relationships" xmlns:p="http://schemas.openxmlformats.org/presentationml/2006/main">
  <p:tag name="CHARTTYPE" val="0"/>
</p:tagLst>
</file>

<file path=ppt/tags/tag12.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59"/>
  <p:tag name="FONTSIZE" val="32"/>
  <p:tag name="BULLETTYPE" val="ppBulletArabicPeriod"/>
  <p:tag name="ANSWERTEXT" val="Share the tasks&#10;Learn from each other&#10;Make friends&#10;Have fun"/>
</p:tagLst>
</file>

<file path=ppt/tags/tag13.xml><?xml version="1.0" encoding="utf-8"?>
<p:tagLst xmlns:a="http://schemas.openxmlformats.org/drawingml/2006/main" xmlns:r="http://schemas.openxmlformats.org/officeDocument/2006/relationships" xmlns:p="http://schemas.openxmlformats.org/presentationml/2006/main">
  <p:tag name="CDTYPE" val="Style_Gemstone"/>
</p:tagLst>
</file>

<file path=ppt/tags/tag14.xml><?xml version="1.0" encoding="utf-8"?>
<p:tagLst xmlns:a="http://schemas.openxmlformats.org/drawingml/2006/main" xmlns:r="http://schemas.openxmlformats.org/officeDocument/2006/relationships" xmlns:p="http://schemas.openxmlformats.org/presentationml/2006/main">
  <p:tag name="SLIDEID" val="AE5A210EE28640D6A0CBA564971072CB"/>
  <p:tag name="SLIDETYPE" val="Q"/>
  <p:tag name="DEMOGRAPHIC" val="False"/>
  <p:tag name="TEAMASSIGN" val="False"/>
  <p:tag name="SPEEDSCORING" val="False"/>
  <p:tag name="CORRECTPOINTVALUE" val="100"/>
  <p:tag name="INCORRECTPOINTVALUE" val="0"/>
  <p:tag name="ZEROBASED" val="False"/>
  <p:tag name="DELIMITERS" val="3.1"/>
  <p:tag name="VALUEFORMAT" val="0%"/>
  <p:tag name="SLIDEORDER" val="4"/>
  <p:tag name="SLIDEGUID" val="266815E205784B8984724271102D48A3"/>
  <p:tag name="QUESTIONALIAS" val="What do you like the lest for  group work?"/>
  <p:tag name="ANSWERSALIAS" val="Some people do not attend|smicln|Some people do not do the work|smicln|Some people are too dominant|smicln|Some people are aggressive"/>
  <p:tag name="VALUES" val="No Value|smicln|No Value|smicln|No Value|smicln|No Value"/>
  <p:tag name="RESTORECOUNTDOWNTIMER" val="True"/>
  <p:tag name="COUNTDOWNHEIGHT" val="90"/>
  <p:tag name="COUNTDOWNWIDTH" val="70"/>
  <p:tag name="RESPONSESGATHERED" val="True"/>
  <p:tag name="TOTALRESPONSES" val="120"/>
  <p:tag name="RESPONSECOUNT" val="120"/>
  <p:tag name="SLICED" val="False"/>
  <p:tag name="RESPONSES" val="2;3;2;4;2;2;2;2;4;-;2;3;3;2;3;2;-;3;2;2;3;2;2;-;2;3;-;2;-;2;3;2;2;2;2;-;2;3;2;3;2;3;4;2;4;2;-;4;3;2;2;-;4;2;-;4;4;4;3;4;2;-;-;4;2;-;3;3;-;2;4;4;2;2;3;2;2;2;2;2;-;4;2;1;-;2;3;-;3;2;3;2;2;2;3;2;3;2;2;2;2;2;2;2;2;2;3;4;2;2;2;3;2;2;2;-;-;4;2;2;-;2;2;3;1;2;4;-;3;4;2;4;4;-;3;2;-;3;2;-;-;-;4;3;4;"/>
  <p:tag name="CHARTSTRINGSTD" val="2 68 28 22"/>
  <p:tag name="CHARTSTRINGREV" val="22 28 68 2"/>
  <p:tag name="CHARTSTRINGSTDPER" val="0.0166666666666667 0.566666666666667 0.233333333333333 0.183333333333333"/>
  <p:tag name="CHARTSTRINGREVPER" val="0.183333333333333 0.233333333333333 0.566666666666667 0.0166666666666667"/>
  <p:tag name="ANONYMOUSTEMP" val="False"/>
</p:tagLst>
</file>

<file path=ppt/tags/tag15.xml><?xml version="1.0" encoding="utf-8"?>
<p:tagLst xmlns:a="http://schemas.openxmlformats.org/drawingml/2006/main" xmlns:r="http://schemas.openxmlformats.org/officeDocument/2006/relationships" xmlns:p="http://schemas.openxmlformats.org/presentationml/2006/main">
  <p:tag name="CHARTTYPE" val="0"/>
</p:tagLst>
</file>

<file path=ppt/tags/tag16.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112"/>
  <p:tag name="FONTSIZE" val="32"/>
  <p:tag name="BULLETTYPE" val="ppBulletArabicPeriod"/>
  <p:tag name="ANSWERTEXT" val="Some people do not attend&#10;Some people do not do the work&#10;Some people are too dominant&#10;Some people are aggressive"/>
</p:tagLst>
</file>

<file path=ppt/tags/tag17.xml><?xml version="1.0" encoding="utf-8"?>
<p:tagLst xmlns:a="http://schemas.openxmlformats.org/drawingml/2006/main" xmlns:r="http://schemas.openxmlformats.org/officeDocument/2006/relationships" xmlns:p="http://schemas.openxmlformats.org/presentationml/2006/main">
  <p:tag name="CDTYPE" val="Style_Gemstone"/>
</p:tagLst>
</file>

<file path=ppt/tags/tag18.xml><?xml version="1.0" encoding="utf-8"?>
<p:tagLst xmlns:a="http://schemas.openxmlformats.org/drawingml/2006/main" xmlns:r="http://schemas.openxmlformats.org/officeDocument/2006/relationships" xmlns:p="http://schemas.openxmlformats.org/presentationml/2006/main">
  <p:tag name="SLIDEID" val="AE5A210EE28640D6A0CBA564971072CB"/>
  <p:tag name="SLIDETYPE" val="Q"/>
  <p:tag name="DEMOGRAPHIC" val="False"/>
  <p:tag name="TEAMASSIGN" val="False"/>
  <p:tag name="SPEEDSCORING" val="False"/>
  <p:tag name="CORRECTPOINTVALUE" val="100"/>
  <p:tag name="INCORRECTPOINTVALUE" val="0"/>
  <p:tag name="ZEROBASED" val="False"/>
  <p:tag name="DELIMITERS" val="3.1"/>
  <p:tag name="VALUEFORMAT" val="0%"/>
  <p:tag name="COUNTDOWNSECONDS" val="20"/>
  <p:tag name="SLIDEORDER" val="2"/>
  <p:tag name="SLIDEGUID" val="1FBDCFD0160442D6AFAFE9C52324F97E"/>
  <p:tag name="QUESTIONALIAS" val="I prefer the poster group to be:"/>
  <p:tag name="ANSWERSALIAS" val="formed by the students|smicln|assigned by the tutor"/>
  <p:tag name="VALUES" val="No Value|smicln|No Value"/>
  <p:tag name="RESTORECOUNTDOWNTIMER" val="True"/>
  <p:tag name="COUNTDOWNHEIGHT" val="80"/>
  <p:tag name="COUNTDOWNWIDTH" val="100"/>
  <p:tag name="RESPONSESGATHERED" val="True"/>
  <p:tag name="TOTALRESPONSES" val="144"/>
  <p:tag name="RESPONSECOUNT" val="144"/>
  <p:tag name="SLICED" val="False"/>
  <p:tag name="RESPONSES" val="1;1;1;1;1;2;2;1;1;1;2;1;1;1;2;1;1;1;2;1;1;1;1;1;1;1;1;1;1;1;1;1;1;1;2;1;2;1;1;1;1;1;1;1;1;1;1;1;1;1;2;1;2;2;1;1;1;1;1;1;2;1;-;1;1;1;1;1;1;2;2;1;1;2;1;1;1;1;1;1;1;1;1;1;1;2;1;2;1;1;2;1;2;1;1;1;1;1;1;1;1;1;1;1;1;1;1;2;-;1;1;1;1;2;1;2;1;1;2;1;2;1;1;1;2;2;1;1;1;1;1;1;2;1;2;1;1;-;1;1;1;1;2;1;1;2;1;"/>
  <p:tag name="CHARTSTRINGSTD" val="115 29"/>
  <p:tag name="CHARTSTRINGREV" val="29 115"/>
  <p:tag name="CHARTSTRINGSTDPER" val="0.798611111111111 0.201388888888889"/>
  <p:tag name="CHARTSTRINGREVPER" val="0.201388888888889 0.798611111111111"/>
  <p:tag name="ANONYMOUSTEMP" val="False"/>
</p:tagLst>
</file>

<file path=ppt/tags/tag19.xml><?xml version="1.0" encoding="utf-8"?>
<p:tagLst xmlns:a="http://schemas.openxmlformats.org/drawingml/2006/main" xmlns:r="http://schemas.openxmlformats.org/officeDocument/2006/relationships" xmlns:p="http://schemas.openxmlformats.org/presentationml/2006/main">
  <p:tag name="CHARTTYPE" val="0"/>
</p:tagLst>
</file>

<file path=ppt/tags/tag2.xml><?xml version="1.0" encoding="utf-8"?>
<p:tagLst xmlns:a="http://schemas.openxmlformats.org/drawingml/2006/main" xmlns:r="http://schemas.openxmlformats.org/officeDocument/2006/relationships" xmlns:p="http://schemas.openxmlformats.org/presentationml/2006/main">
  <p:tag name="SLIDEGUID" val="AE5A210EE28640D6A0CBA564971072CB"/>
  <p:tag name="SLIDEID" val="AE5A210EE28640D6A0CBA564971072CB"/>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Have you done group work before?"/>
  <p:tag name="ANSWERSALIAS" val="No|smicln|Yes"/>
  <p:tag name="VALUES" val="No Value|smicln|No Value"/>
  <p:tag name="COUNTDOWNSECONDS" val="20"/>
  <p:tag name="RESTORECOUNTDOWNTIMER" val="True"/>
  <p:tag name="COUNTDOWNHEIGHT" val="90"/>
  <p:tag name="COUNTDOWNWIDTH" val="70"/>
  <p:tag name="RESPONSESGATHERED" val="True"/>
  <p:tag name="TOTALRESPONSES" val="135"/>
  <p:tag name="RESPONSECOUNT" val="135"/>
  <p:tag name="SLICED" val="False"/>
  <p:tag name="RESPONSES" val="2;2;2;2;2;2;2;2;1;2;2;2;2;2;1;2;2;2;2;2;2;2;2;2;2;1;2;2;2;2;2;2;2;1;2;1;1;2;2;2;2;2;1;2;1;1;1;2;1;2;2;1;2;2;1;2;2;2;2;2;2;1;2;2;2;2;2;2;1;2;1;2;2;2;2;2;2;2;1;2;2;2;2;2;1;2;2;2;2;2;2;1;2;2;2;2;1;2;2;1;2;2;2;2;2;2;2;2;-;2;2;1;2;2;2;2;2;2;2;2;2;2;2;2;2;2;2;2;2;2;2;2;2;2;2;2;"/>
  <p:tag name="CHARTSTRINGSTD" val="22 113"/>
  <p:tag name="CHARTSTRINGREV" val="113 22"/>
  <p:tag name="CHARTSTRINGSTDPER" val="0.162962962962963 0.837037037037037"/>
  <p:tag name="CHARTSTRINGREVPER" val="0.837037037037037 0.162962962962963"/>
  <p:tag name="ANONYMOUSTEMP" val="False"/>
</p:tagLst>
</file>

<file path=ppt/tags/tag20.xml><?xml version="1.0" encoding="utf-8"?>
<p:tagLst xmlns:a="http://schemas.openxmlformats.org/drawingml/2006/main" xmlns:r="http://schemas.openxmlformats.org/officeDocument/2006/relationships" xmlns:p="http://schemas.openxmlformats.org/presentationml/2006/main">
  <p:tag name="CDTYPE" val="Style_Gemstone"/>
</p:tagLst>
</file>

<file path=ppt/tags/tag21.xml><?xml version="1.0" encoding="utf-8"?>
<p:tagLst xmlns:a="http://schemas.openxmlformats.org/drawingml/2006/main" xmlns:r="http://schemas.openxmlformats.org/officeDocument/2006/relationships" xmlns:p="http://schemas.openxmlformats.org/presentationml/2006/main">
  <p:tag name="ANSWERBULLETS" val="3"/>
  <p:tag name="OLDNUMANSWERS" val="2"/>
  <p:tag name="TEXTLENGTH" val="44"/>
  <p:tag name="FONTSIZE" val="32"/>
  <p:tag name="BULLETTYPE" val="ppBulletArabicPeriod"/>
  <p:tag name="ANSWERTEXT" val="formed by the students&#10;assigned by the tutor"/>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CHARTTYPE" val="0"/>
</p:tagLst>
</file>

<file path=ppt/tags/tag4.xml><?xml version="1.0" encoding="utf-8"?>
<p:tagLst xmlns:a="http://schemas.openxmlformats.org/drawingml/2006/main" xmlns:r="http://schemas.openxmlformats.org/officeDocument/2006/relationships" xmlns:p="http://schemas.openxmlformats.org/presentationml/2006/main">
  <p:tag name="ANSWERBULLETS" val="3"/>
  <p:tag name="OLDNUMANSWERS" val="2"/>
  <p:tag name="TEXTLENGTH" val="6"/>
  <p:tag name="FONTSIZE" val="32"/>
  <p:tag name="BULLETTYPE" val="ppBulletArabicPeriod"/>
  <p:tag name="ANSWERTEXT" val="No&#10;Yes"/>
</p:tagLst>
</file>

<file path=ppt/tags/tag5.xml><?xml version="1.0" encoding="utf-8"?>
<p:tagLst xmlns:a="http://schemas.openxmlformats.org/drawingml/2006/main" xmlns:r="http://schemas.openxmlformats.org/officeDocument/2006/relationships" xmlns:p="http://schemas.openxmlformats.org/presentationml/2006/main">
  <p:tag name="CDTYPE" val="Style_Gemstone"/>
</p:tagLst>
</file>

<file path=ppt/tags/tag6.xml><?xml version="1.0" encoding="utf-8"?>
<p:tagLst xmlns:a="http://schemas.openxmlformats.org/drawingml/2006/main" xmlns:r="http://schemas.openxmlformats.org/officeDocument/2006/relationships" xmlns:p="http://schemas.openxmlformats.org/presentationml/2006/main">
  <p:tag name="SLIDEID" val="AE5A210EE28640D6A0CBA564971072CB"/>
  <p:tag name="SLIDETYPE" val="Q"/>
  <p:tag name="DEMOGRAPHIC" val="False"/>
  <p:tag name="TEAMASSIGN" val="False"/>
  <p:tag name="SPEEDSCORING" val="False"/>
  <p:tag name="CORRECTPOINTVALUE" val="100"/>
  <p:tag name="INCORRECTPOINTVALUE" val="0"/>
  <p:tag name="ZEROBASED" val="False"/>
  <p:tag name="DELIMITERS" val="3.1"/>
  <p:tag name="VALUEFORMAT" val="0%"/>
  <p:tag name="SLIDEORDER" val="2"/>
  <p:tag name="SLIDEGUID" val="36FF5437E41D472D880C455D2C5C27E5"/>
  <p:tag name="QUESTIONALIAS" val="If you have done group work, was your experience:"/>
  <p:tag name="ANSWERSALIAS" val="Very pleasant|smicln|Pleasant|smicln|Neutral|smicln|Not pleasant|smicln|Awful"/>
  <p:tag name="VALUES" val="No Value|smicln|No Value|smicln|No Value|smicln|No Value|smicln|No Value"/>
  <p:tag name="RESTORECOUNTDOWNTIMER" val="True"/>
  <p:tag name="COUNTDOWNHEIGHT" val="90"/>
  <p:tag name="COUNTDOWNWIDTH" val="70"/>
  <p:tag name="RESPONSESGATHERED" val="True"/>
  <p:tag name="TOTALRESPONSES" val="102"/>
  <p:tag name="RESPONSECOUNT" val="102"/>
  <p:tag name="SLICED" val="False"/>
  <p:tag name="RESPONSES" val="5;4;4;-;5;-;2;1;3;1;3;3;4;2;-;2;-;2;2;3;-;2;-;3;2;5;5;2;-;-;3;4;-;3;-;-;3;2;3;2;3;5;5;3;-;1;5;4;-;2;3;-;1;3;3;-;5;3;3;3;-;-;3;1;5;-;2;3;-;-;5;2;2;3;5;5;3;-;3;-;3;2;-;-;5;3;1;1;-;5;2;3;2;4;3;4;3;3;-;3;5;2;-;-;5;-;3;-;3;3;-;-;3;1;-;-;5;-;3;5;3;1;2;3;-;-;3;3;-;1;2;-;-;3;3;3;-;-;-;3;5;1;1;3;3;"/>
  <p:tag name="CHARTSTRINGSTD" val="12 20 44 7 19"/>
  <p:tag name="CHARTSTRINGREV" val="19 7 44 20 12"/>
  <p:tag name="CHARTSTRINGSTDPER" val="0.117647058823529 0.196078431372549 0.431372549019608 0.0686274509803922 0.186274509803922"/>
  <p:tag name="CHARTSTRINGREVPER" val="0.186274509803922 0.0686274509803922 0.431372549019608 0.196078431372549 0.117647058823529"/>
  <p:tag name="ANONYMOUSTEMP" val="False"/>
</p:tagLst>
</file>

<file path=ppt/tags/tag7.xml><?xml version="1.0" encoding="utf-8"?>
<p:tagLst xmlns:a="http://schemas.openxmlformats.org/drawingml/2006/main" xmlns:r="http://schemas.openxmlformats.org/officeDocument/2006/relationships" xmlns:p="http://schemas.openxmlformats.org/presentationml/2006/main">
  <p:tag name="CHARTTYPE" val="0"/>
</p:tagLst>
</file>

<file path=ppt/tags/tag8.xml><?xml version="1.0" encoding="utf-8"?>
<p:tagLst xmlns:a="http://schemas.openxmlformats.org/drawingml/2006/main" xmlns:r="http://schemas.openxmlformats.org/officeDocument/2006/relationships" xmlns:p="http://schemas.openxmlformats.org/presentationml/2006/main">
  <p:tag name="ANSWERBULLETS" val="3"/>
  <p:tag name="OLDNUMANSWERS" val="5"/>
  <p:tag name="TEXTLENGTH" val="49"/>
  <p:tag name="FONTSIZE" val="32"/>
  <p:tag name="BULLETTYPE" val="ppBulletArabicPeriod"/>
  <p:tag name="ANSWERTEXT" val="Very pleasant&#10;Pleasant&#10;Neutral&#10;Not pleasant&#10;Awful"/>
</p:tagLst>
</file>

<file path=ppt/tags/tag9.xml><?xml version="1.0" encoding="utf-8"?>
<p:tagLst xmlns:a="http://schemas.openxmlformats.org/drawingml/2006/main" xmlns:r="http://schemas.openxmlformats.org/officeDocument/2006/relationships" xmlns:p="http://schemas.openxmlformats.org/presentationml/2006/main">
  <p:tag name="CDTYPE" val="Style_Gemstone"/>
  <p:tag name="CDTIMELEFT" val="1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3266</TotalTime>
  <Words>2217</Words>
  <Application>Microsoft Office PowerPoint</Application>
  <PresentationFormat>自定义</PresentationFormat>
  <Paragraphs>312</Paragraphs>
  <Slides>52</Slides>
  <Notes>30</Notes>
  <HiddenSlides>0</HiddenSlides>
  <MMClips>0</MMClips>
  <ScaleCrop>false</ScaleCrop>
  <HeadingPairs>
    <vt:vector size="6" baseType="variant">
      <vt:variant>
        <vt:lpstr>主题</vt:lpstr>
      </vt:variant>
      <vt:variant>
        <vt:i4>3</vt:i4>
      </vt:variant>
      <vt:variant>
        <vt:lpstr>嵌入 OLE 服务器</vt:lpstr>
      </vt:variant>
      <vt:variant>
        <vt:i4>1</vt:i4>
      </vt:variant>
      <vt:variant>
        <vt:lpstr>幻灯片标题</vt:lpstr>
      </vt:variant>
      <vt:variant>
        <vt:i4>52</vt:i4>
      </vt:variant>
    </vt:vector>
  </HeadingPairs>
  <TitlesOfParts>
    <vt:vector size="56" baseType="lpstr">
      <vt:lpstr>Office Theme</vt:lpstr>
      <vt:lpstr>1_Office Theme</vt:lpstr>
      <vt:lpstr>2_Office Theme</vt:lpstr>
      <vt:lpstr>Chart</vt:lpstr>
      <vt:lpstr>PowerPoint 演示文稿</vt:lpstr>
      <vt:lpstr>PowerPoint 演示文稿</vt:lpstr>
      <vt:lpstr>PowerPoint 演示文稿</vt:lpstr>
      <vt:lpstr>英国的教育体系</vt:lpstr>
      <vt:lpstr>英国的教育体系</vt:lpstr>
      <vt:lpstr>课程安排</vt:lpstr>
      <vt:lpstr>学士学位等级</vt:lpstr>
      <vt:lpstr>英国的高校</vt:lpstr>
      <vt:lpstr>PowerPoint 演示文稿</vt:lpstr>
      <vt:lpstr>PowerPoint 演示文稿</vt:lpstr>
      <vt:lpstr>PowerPoint 演示文稿</vt:lpstr>
      <vt:lpstr>PowerPoint 演示文稿</vt:lpstr>
      <vt:lpstr>工程实践基地</vt:lpstr>
      <vt:lpstr>学习资源中心</vt:lpstr>
      <vt:lpstr>学前教育教室</vt:lpstr>
      <vt:lpstr>PowerPoint 演示文稿</vt:lpstr>
      <vt:lpstr>How students learn - Activity</vt:lpstr>
      <vt:lpstr>PowerPoint 演示文稿</vt:lpstr>
      <vt:lpstr>PowerPoint 演示文稿</vt:lpstr>
      <vt:lpstr>PowerPoint 演示文稿</vt:lpstr>
      <vt:lpstr>Lectures and seminars, still…</vt:lpstr>
      <vt:lpstr>…but more interactive</vt:lpstr>
      <vt:lpstr>…more hands on                learning</vt:lpstr>
      <vt:lpstr>…collaborative learning</vt:lpstr>
      <vt:lpstr>PowerPoint 演示文稿</vt:lpstr>
      <vt:lpstr>…independent  learning</vt:lpstr>
      <vt:lpstr>…learning beyond the classroom</vt:lpstr>
      <vt:lpstr>    …active involvement in learning</vt:lpstr>
      <vt:lpstr>…reflective learning</vt:lpstr>
      <vt:lpstr>…distance learning</vt:lpstr>
      <vt:lpstr>…life long learning</vt:lpstr>
      <vt:lpstr>…international learning environment</vt:lpstr>
      <vt:lpstr>PowerPoint 演示文稿</vt:lpstr>
      <vt:lpstr>PowerPoint 演示文稿</vt:lpstr>
      <vt:lpstr>PowerPoint 演示文稿</vt:lpstr>
      <vt:lpstr>PowerPoint 演示文稿</vt:lpstr>
      <vt:lpstr>PowerPoint 演示文稿</vt:lpstr>
      <vt:lpstr>PowerPoint 演示文稿</vt:lpstr>
      <vt:lpstr>论文</vt:lpstr>
      <vt:lpstr>论文（Essay）vs客观题测验（Obj T）</vt:lpstr>
      <vt:lpstr>客观题测验vs小组学习</vt:lpstr>
      <vt:lpstr>PowerPoint 演示文稿</vt:lpstr>
      <vt:lpstr>Group work</vt:lpstr>
      <vt:lpstr>Group work</vt:lpstr>
      <vt:lpstr>Have you done group work before?</vt:lpstr>
      <vt:lpstr>If you have done group work, was your experience:</vt:lpstr>
      <vt:lpstr>What do you like the best for  group work?</vt:lpstr>
      <vt:lpstr>What do you like the least for group work?</vt:lpstr>
      <vt:lpstr>I prefer the poster group to be:</vt:lpstr>
      <vt:lpstr>PowerPoint 演示文稿</vt:lpstr>
      <vt:lpstr>Mark distribution</vt:lpstr>
      <vt:lpstr>PowerPoint 演示文稿</vt:lpstr>
    </vt:vector>
  </TitlesOfParts>
  <Company>iris associates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Sallyl</dc:creator>
  <cp:lastModifiedBy>huhuandweiwei</cp:lastModifiedBy>
  <cp:revision>195</cp:revision>
  <dcterms:created xsi:type="dcterms:W3CDTF">2009-09-07T08:09:21Z</dcterms:created>
  <dcterms:modified xsi:type="dcterms:W3CDTF">2016-10-31T07:43:52Z</dcterms:modified>
</cp:coreProperties>
</file>