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3"/>
    <p:sldId id="352" r:id="rId4"/>
    <p:sldId id="258" r:id="rId5"/>
    <p:sldId id="462" r:id="rId6"/>
    <p:sldId id="361" r:id="rId7"/>
    <p:sldId id="362" r:id="rId8"/>
    <p:sldId id="309" r:id="rId9"/>
    <p:sldId id="455" r:id="rId10"/>
    <p:sldId id="310" r:id="rId11"/>
    <p:sldId id="456" r:id="rId12"/>
    <p:sldId id="479" r:id="rId13"/>
    <p:sldId id="460" r:id="rId14"/>
    <p:sldId id="480" r:id="rId15"/>
    <p:sldId id="457" r:id="rId16"/>
    <p:sldId id="365" r:id="rId17"/>
    <p:sldId id="366" r:id="rId18"/>
    <p:sldId id="459" r:id="rId19"/>
    <p:sldId id="458" r:id="rId20"/>
    <p:sldId id="461" r:id="rId21"/>
    <p:sldId id="483" r:id="rId22"/>
    <p:sldId id="367" r:id="rId23"/>
    <p:sldId id="484" r:id="rId24"/>
    <p:sldId id="368" r:id="rId25"/>
    <p:sldId id="285" r:id="rId26"/>
  </p:sldIdLst>
  <p:sldSz cx="12192000" cy="6858000"/>
  <p:notesSz cx="6858000" cy="9144000"/>
  <p:defaultTex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1488" y="-832"/>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110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latinLnBrk="0" hangingPunct="1">
              <a:lnSpc>
                <a:spcPct val="90000"/>
              </a:lnSpc>
              <a:spcBef>
                <a:spcPts val="1000"/>
              </a:spcBef>
              <a:spcAft>
                <a:spcPts val="0"/>
              </a:spcAft>
              <a:buClrTx/>
              <a:buSzTx/>
              <a:buFont typeface="Arial"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miter/>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miter/>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latinLnBrk="0" hangingPunct="1">
              <a:spcBef>
                <a:spcPts val="0"/>
              </a:spcBef>
              <a:spcAft>
                <a:spcPts val="0"/>
              </a:spcAft>
              <a:buClrTx/>
              <a:buSzTx/>
              <a:buFontTx/>
              <a:buNone/>
              <a:defRPr/>
            </a:pPr>
            <a:fld id="{96CB31C5-5EAC-4B2A-9308-D064094AC11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latinLnBrk="0" hangingPunct="1">
              <a:spcBef>
                <a:spcPts val="0"/>
              </a:spcBef>
              <a:spcAft>
                <a:spcPts val="0"/>
              </a:spcAft>
              <a:buClrTx/>
              <a:buSzTx/>
              <a:buFontTx/>
              <a:buNone/>
              <a:defRPr/>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2051" name="组合 4"/>
          <p:cNvGrpSpPr/>
          <p:nvPr/>
        </p:nvGrpSpPr>
        <p:grpSpPr>
          <a:xfrm>
            <a:off x="1594485" y="1792605"/>
            <a:ext cx="9049385" cy="3300320"/>
            <a:chOff x="3457574" y="1980069"/>
            <a:chExt cx="5143501" cy="2195507"/>
          </a:xfrm>
        </p:grpSpPr>
        <p:grpSp>
          <p:nvGrpSpPr>
            <p:cNvPr id="2052" name="组合 5"/>
            <p:cNvGrpSpPr/>
            <p:nvPr/>
          </p:nvGrpSpPr>
          <p:grpSpPr>
            <a:xfrm>
              <a:off x="3590925" y="1980069"/>
              <a:ext cx="5010150" cy="679906"/>
              <a:chOff x="4324350" y="2295525"/>
              <a:chExt cx="3733800" cy="679906"/>
            </a:xfrm>
          </p:grpSpPr>
          <p:cxnSp>
            <p:nvCxnSpPr>
              <p:cNvPr id="15" name="直接连接符 14"/>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053" name="组合 6"/>
            <p:cNvGrpSpPr/>
            <p:nvPr/>
          </p:nvGrpSpPr>
          <p:grpSpPr>
            <a:xfrm flipH="1" flipV="1">
              <a:off x="3457574" y="3370824"/>
              <a:ext cx="4951785" cy="726031"/>
              <a:chOff x="4324350" y="2295525"/>
              <a:chExt cx="3733800" cy="679906"/>
            </a:xfrm>
          </p:grpSpPr>
          <p:cxnSp>
            <p:nvCxnSpPr>
              <p:cNvPr id="11" name="直接连接符 10"/>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4026748" y="2356875"/>
              <a:ext cx="4327817" cy="506913"/>
            </a:xfrm>
            <a:prstGeom prst="rect">
              <a:avLst/>
            </a:prstGeom>
            <a:noFill/>
          </p:spPr>
          <p:txBody>
            <a:bodyPr wrap="square" rtlCol="0">
              <a:spAutoFit/>
              <a:scene3d>
                <a:camera prst="orthographicFront"/>
                <a:lightRig rig="threePt" dir="t"/>
              </a:scene3d>
            </a:bodyPr>
            <a:lstStyle/>
            <a:p>
              <a:pPr marL="0" marR="0" lvl="0" indent="0" algn="ctr" defTabSz="914400" rtl="0" eaLnBrk="1" latinLnBrk="0" hangingPunct="1">
                <a:spcBef>
                  <a:spcPts val="0"/>
                </a:spcBef>
                <a:spcAft>
                  <a:spcPts val="0"/>
                </a:spcAft>
                <a:buClrTx/>
                <a:buSzTx/>
                <a:buFontTx/>
                <a:buNone/>
                <a:defRPr/>
              </a:pPr>
              <a:r>
                <a:rPr kumimoji="0" lang="en-US" altLang="zh-CN" sz="4400" b="1"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rPr>
                <a:t>"</a:t>
              </a:r>
              <a:r>
                <a:rPr kumimoji="0" lang="zh-CN" altLang="en-US" sz="4400" b="1"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rPr>
                <a:t>韩素音青年翻译奖</a:t>
              </a:r>
              <a:r>
                <a:rPr kumimoji="0" lang="en-US" altLang="zh-CN" sz="4400" b="1"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rPr>
                <a:t>”</a:t>
              </a:r>
              <a:r>
                <a:rPr kumimoji="0" lang="zh-CN" altLang="en-US" sz="4400" b="1"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rPr>
                <a:t>竞赛培训</a:t>
              </a:r>
              <a:endParaRPr kumimoji="0" lang="en-US" altLang="zh-CN" sz="4400" b="1"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endParaRPr>
            </a:p>
          </p:txBody>
        </p:sp>
        <p:sp>
          <p:nvSpPr>
            <p:cNvPr id="9" name="文本框 8"/>
            <p:cNvSpPr txBox="1"/>
            <p:nvPr/>
          </p:nvSpPr>
          <p:spPr>
            <a:xfrm>
              <a:off x="3897231" y="3303685"/>
              <a:ext cx="4548930" cy="871891"/>
            </a:xfrm>
            <a:prstGeom prst="rect">
              <a:avLst/>
            </a:prstGeom>
            <a:noFill/>
          </p:spPr>
          <p:txBody>
            <a:bodyPr wrap="square" rtlCol="0">
              <a:spAutoFit/>
              <a:scene3d>
                <a:camera prst="orthographicFront"/>
                <a:lightRig rig="threePt" dir="t"/>
              </a:scene3d>
            </a:bodyPr>
            <a:lstStyle/>
            <a:p>
              <a:pPr marL="0" marR="0" lvl="0" indent="0" algn="ctr" defTabSz="914400" rtl="0" eaLnBrk="1" latinLnBrk="0" hangingPunct="1">
                <a:spcBef>
                  <a:spcPts val="0"/>
                </a:spcBef>
                <a:spcAft>
                  <a:spcPts val="0"/>
                </a:spcAft>
                <a:buClrTx/>
                <a:buSzTx/>
                <a:buFontTx/>
                <a:buNone/>
                <a:defRPr/>
              </a:pPr>
              <a:r>
                <a:rPr kumimoji="0" lang="zh-CN" altLang="en-US" sz="4400" b="1" i="0" u="none" strike="noStrike" kern="1200" cap="none" spc="0" normalizeH="0" baseline="0" noProof="0" dirty="0" smtClean="0">
                  <a:solidFill>
                    <a:srgbClr val="C00000"/>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rPr>
                <a:t>第一讲</a:t>
              </a:r>
              <a:endParaRPr kumimoji="0" lang="zh-CN" altLang="en-US" sz="4400" b="1" i="0" u="none" strike="noStrike" kern="1200" cap="none" spc="0" normalizeH="0" baseline="0" noProof="0" dirty="0" smtClean="0">
                <a:solidFill>
                  <a:srgbClr val="C00000"/>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3600" b="1" i="0"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rPr>
                <a:t>                                                  胡雅楠 </a:t>
              </a:r>
              <a:endParaRPr kumimoji="0" lang="zh-CN" altLang="en-US" sz="3600" b="1" i="0" u="none" strike="noStrike" kern="1200" cap="none" spc="0" normalizeH="0" baseline="0" noProof="0" dirty="0" smtClean="0">
                <a:solidFill>
                  <a:schemeClr val="tx1"/>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endParaRPr>
            </a:p>
          </p:txBody>
        </p:sp>
      </p:gr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16510" y="16510"/>
            <a:ext cx="12192000" cy="6858000"/>
          </a:xfrm>
          <a:prstGeom prst="rect">
            <a:avLst/>
          </a:prstGeom>
          <a:noFill/>
          <a:ln w="9525">
            <a:noFill/>
            <a:miter/>
          </a:ln>
        </p:spPr>
      </p:pic>
      <p:sp>
        <p:nvSpPr>
          <p:cNvPr id="46082" name="Rectangle 3"/>
          <p:cNvSpPr>
            <a:spLocks noGrp="1"/>
          </p:cNvSpPr>
          <p:nvPr>
            <p:ph idx="1"/>
          </p:nvPr>
        </p:nvSpPr>
        <p:spPr>
          <a:xfrm>
            <a:off x="16510" y="571183"/>
            <a:ext cx="12006799" cy="1655762"/>
          </a:xfrm>
          <a:ln w="9525">
            <a:noFill/>
            <a:miter/>
          </a:ln>
        </p:spPr>
        <p:txBody>
          <a:bodyPr vert="horz" wrap="square" lIns="91440" tIns="45720" rIns="91440" bIns="45720" anchor="t"/>
          <a:lstStyle/>
          <a:p>
            <a:pPr algn="l"/>
            <a:r>
              <a:rPr lang="en-US" altLang="zh-CN" sz="3600" b="1" dirty="0"/>
              <a:t>I</a:t>
            </a:r>
            <a:r>
              <a:rPr lang="en-US" altLang="zh-CN" sz="3600" b="1" dirty="0" smtClean="0"/>
              <a:t>rritability </a:t>
            </a:r>
            <a:r>
              <a:rPr lang="en-US" altLang="zh-CN" sz="3600" b="1" dirty="0"/>
              <a:t>is the</a:t>
            </a:r>
            <a:r>
              <a:rPr lang="en-US" altLang="zh-CN" sz="3600" b="1" dirty="0">
                <a:solidFill>
                  <a:srgbClr val="FF0000"/>
                </a:solidFill>
              </a:rPr>
              <a:t> tendency</a:t>
            </a:r>
            <a:r>
              <a:rPr lang="en-US" altLang="zh-CN" sz="3600" b="1" dirty="0"/>
              <a:t>/ to get upset for reasons/ that seem – to other people – to be pretty minor</a:t>
            </a:r>
            <a:r>
              <a:rPr lang="en-US" altLang="zh-CN" sz="3600" b="1" dirty="0" smtClean="0"/>
              <a:t>.</a:t>
            </a:r>
            <a:endParaRPr lang="en-US" altLang="zh-CN" sz="3600" b="1" dirty="0" smtClean="0"/>
          </a:p>
          <a:p>
            <a:endParaRPr lang="zh-CN" altLang="zh-CN" sz="3600" dirty="0"/>
          </a:p>
        </p:txBody>
      </p:sp>
      <p:sp>
        <p:nvSpPr>
          <p:cNvPr id="2" name="文本框 1"/>
          <p:cNvSpPr txBox="1"/>
          <p:nvPr/>
        </p:nvSpPr>
        <p:spPr>
          <a:xfrm>
            <a:off x="85725" y="2584450"/>
            <a:ext cx="11890375" cy="3082290"/>
          </a:xfrm>
          <a:prstGeom prst="rect">
            <a:avLst/>
          </a:prstGeom>
          <a:noFill/>
        </p:spPr>
        <p:txBody>
          <a:bodyPr wrap="square" rtlCol="0">
            <a:spAutoFit/>
          </a:bodyPr>
          <a:p>
            <a:r>
              <a:rPr lang="zh-CN" altLang="en-US" sz="2800" b="1"/>
              <a:t>Tendency </a:t>
            </a:r>
            <a:endParaRPr lang="zh-CN" altLang="en-US" sz="2800" b="1"/>
          </a:p>
          <a:p>
            <a:r>
              <a:rPr lang="zh-CN" altLang="en-US" sz="2800"/>
              <a:t>1.趋势、趋向: </a:t>
            </a:r>
            <a:endParaRPr lang="zh-CN" altLang="en-US" sz="2800"/>
          </a:p>
          <a:p>
            <a:r>
              <a:rPr lang="zh-CN" altLang="en-US" sz="2800"/>
              <a:t>E.g. the tendency of today</a:t>
            </a:r>
            <a:r>
              <a:rPr lang="en-US" altLang="zh-CN" sz="2800"/>
              <a:t>'</a:t>
            </a:r>
            <a:r>
              <a:rPr lang="zh-CN" altLang="en-US" sz="2800"/>
              <a:t>s young people to marry and bear children at late ages 当前年轻人晚婚和晚育的趋势</a:t>
            </a:r>
            <a:endParaRPr lang="zh-CN" altLang="en-US" sz="2800"/>
          </a:p>
          <a:p>
            <a:endParaRPr lang="zh-CN" altLang="en-US" sz="2800"/>
          </a:p>
          <a:p>
            <a:r>
              <a:rPr lang="zh-CN" altLang="en-US" sz="2800"/>
              <a:t>2.（性格或性质上的）倾向： have a tendency to talk too much 喜欢唠叨</a:t>
            </a:r>
            <a:endParaRPr lang="zh-CN" altLang="en-US" sz="2800"/>
          </a:p>
          <a:p>
            <a:endParaRPr lang="zh-CN" altLang="en-US" sz="280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100330" y="704533"/>
            <a:ext cx="12006799" cy="1655762"/>
          </a:xfrm>
          <a:ln w="9525">
            <a:noFill/>
            <a:miter/>
          </a:ln>
        </p:spPr>
        <p:txBody>
          <a:bodyPr vert="horz" wrap="square" lIns="91440" tIns="45720" rIns="91440" bIns="45720" anchor="t"/>
          <a:lstStyle/>
          <a:p>
            <a:pPr algn="l"/>
            <a:r>
              <a:rPr lang="en-US" altLang="zh-CN" sz="3600" b="1" dirty="0"/>
              <a:t>Irritability is the tendency/ to get upset for reasons/ that seem – to other people – to be pretty minor.</a:t>
            </a:r>
            <a:endParaRPr lang="en-US" altLang="zh-CN" sz="3600" dirty="0" smtClean="0"/>
          </a:p>
          <a:p>
            <a:endParaRPr lang="zh-CN" altLang="zh-CN" sz="3600" dirty="0"/>
          </a:p>
        </p:txBody>
      </p:sp>
      <p:sp>
        <p:nvSpPr>
          <p:cNvPr id="2" name="文本框 1"/>
          <p:cNvSpPr txBox="1"/>
          <p:nvPr/>
        </p:nvSpPr>
        <p:spPr>
          <a:xfrm>
            <a:off x="635" y="2599690"/>
            <a:ext cx="12223750" cy="1554480"/>
          </a:xfrm>
          <a:prstGeom prst="rect">
            <a:avLst/>
          </a:prstGeom>
          <a:noFill/>
        </p:spPr>
        <p:txBody>
          <a:bodyPr wrap="square" rtlCol="0">
            <a:spAutoFit/>
          </a:bodyPr>
          <a:p>
            <a:r>
              <a:rPr lang="zh-CN" altLang="en-US" sz="3200"/>
              <a:t>易怒指的是容易因为一些</a:t>
            </a:r>
            <a:r>
              <a:rPr lang="zh-CN" altLang="en-US" sz="3200">
                <a:sym typeface="+mn-ea"/>
              </a:rPr>
              <a:t>在别人看来</a:t>
            </a:r>
            <a:r>
              <a:rPr lang="zh-CN" altLang="en-US" sz="3200"/>
              <a:t>微不足道的理由而发火。</a:t>
            </a:r>
            <a:endParaRPr lang="zh-CN" altLang="en-US" sz="3200"/>
          </a:p>
          <a:p>
            <a:endParaRPr lang="zh-CN" altLang="en-US" sz="3200"/>
          </a:p>
          <a:p>
            <a:r>
              <a:rPr lang="zh-CN" altLang="en-US" sz="3200"/>
              <a:t>易怒指的是容易因为一些别人眼中看起来是鸡毛蒜皮的小事而发火</a:t>
            </a:r>
            <a:r>
              <a:rPr lang="zh-CN" altLang="en-US"/>
              <a:t>。</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33655" y="738823"/>
            <a:ext cx="12006799" cy="1655762"/>
          </a:xfrm>
          <a:ln w="9525">
            <a:noFill/>
            <a:miter/>
          </a:ln>
        </p:spPr>
        <p:txBody>
          <a:bodyPr vert="horz" wrap="square" lIns="91440" tIns="45720" rIns="91440" bIns="45720" anchor="t"/>
          <a:lstStyle/>
          <a:p>
            <a:pPr algn="l"/>
            <a:r>
              <a:rPr lang="en-US" altLang="zh-CN" sz="3600" b="1" dirty="0"/>
              <a:t>Your</a:t>
            </a:r>
            <a:r>
              <a:rPr lang="en-US" altLang="zh-CN" sz="3600" b="1" dirty="0">
                <a:solidFill>
                  <a:srgbClr val="FF0000"/>
                </a:solidFill>
              </a:rPr>
              <a:t> partner</a:t>
            </a:r>
            <a:r>
              <a:rPr lang="en-US" altLang="zh-CN" sz="3600" b="1" dirty="0"/>
              <a:t> asks you how work went and the way they ask makes you feel </a:t>
            </a:r>
            <a:r>
              <a:rPr lang="en-US" altLang="zh-CN" sz="3600" b="1" dirty="0">
                <a:solidFill>
                  <a:srgbClr val="FF0000"/>
                </a:solidFill>
              </a:rPr>
              <a:t>intensely agitated</a:t>
            </a:r>
            <a:r>
              <a:rPr lang="en-US" altLang="zh-CN" sz="3600" b="1" dirty="0"/>
              <a:t>. </a:t>
            </a:r>
            <a:endParaRPr lang="en-US" altLang="zh-CN" sz="3600" dirty="0" smtClean="0"/>
          </a:p>
          <a:p>
            <a:pPr algn="l"/>
            <a:endParaRPr lang="en-US" altLang="zh-CN" sz="3600" dirty="0"/>
          </a:p>
          <a:p>
            <a:pPr algn="l"/>
            <a:endParaRPr lang="zh-CN" altLang="zh-CN" sz="3600" dirty="0"/>
          </a:p>
        </p:txBody>
      </p:sp>
      <p:sp>
        <p:nvSpPr>
          <p:cNvPr id="26625" name="内容占位符 2"/>
          <p:cNvSpPr>
            <a:spLocks noGrp="1"/>
          </p:cNvSpPr>
          <p:nvPr/>
        </p:nvSpPr>
        <p:spPr>
          <a:xfrm>
            <a:off x="-43815" y="2404745"/>
            <a:ext cx="717296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lvl="0" indent="-255270"/>
            <a:r>
              <a:rPr lang="en-US" altLang="zh-CN" sz="3600" b="1" dirty="0" smtClean="0"/>
              <a:t>intense: </a:t>
            </a:r>
            <a:endParaRPr lang="en-US" altLang="zh-CN" sz="3600" b="1" dirty="0" smtClean="0"/>
          </a:p>
          <a:p>
            <a:pPr marL="0" lvl="0" indent="0">
              <a:buNone/>
            </a:pPr>
            <a:r>
              <a:rPr lang="en-US" altLang="zh-CN" sz="3200" dirty="0" smtClean="0"/>
              <a:t>  1. </a:t>
            </a:r>
            <a:r>
              <a:rPr lang="zh-CN" altLang="en-US" sz="3200" dirty="0" smtClean="0"/>
              <a:t>强烈的、剧烈的</a:t>
            </a:r>
            <a:endParaRPr lang="zh-CN" altLang="en-US" sz="3200" dirty="0" smtClean="0"/>
          </a:p>
          <a:p>
            <a:pPr marL="0" lvl="0" indent="0">
              <a:buNone/>
            </a:pPr>
            <a:r>
              <a:rPr lang="en-US" altLang="zh-CN" sz="3200" dirty="0" smtClean="0"/>
              <a:t>  e.g. an intense light </a:t>
            </a:r>
            <a:r>
              <a:rPr lang="zh-CN" altLang="en-US" sz="3200" dirty="0" smtClean="0"/>
              <a:t>一道强光</a:t>
            </a:r>
            <a:endParaRPr lang="zh-CN" altLang="en-US" sz="3200" dirty="0" smtClean="0"/>
          </a:p>
          <a:p>
            <a:pPr marL="0" lvl="0" indent="0">
              <a:buNone/>
            </a:pPr>
            <a:r>
              <a:rPr lang="en-US" altLang="zh-CN" sz="3200" dirty="0" smtClean="0"/>
              <a:t>  2. </a:t>
            </a:r>
            <a:r>
              <a:rPr lang="zh-CN" altLang="en-US" sz="3200" dirty="0" smtClean="0"/>
              <a:t>紧张的</a:t>
            </a:r>
            <a:endParaRPr lang="zh-CN" altLang="en-US" sz="3200" dirty="0" smtClean="0"/>
          </a:p>
          <a:p>
            <a:pPr marL="0" lvl="0" indent="0">
              <a:buNone/>
            </a:pPr>
            <a:r>
              <a:rPr lang="en-US" altLang="zh-CN" sz="3200" dirty="0" smtClean="0"/>
              <a:t>  e.g. Diplomatic activity has been intense for many weeks. </a:t>
            </a:r>
            <a:r>
              <a:rPr lang="zh-CN" altLang="en-US" sz="3200" dirty="0" smtClean="0"/>
              <a:t>好几周以来，外交活动紧张频繁</a:t>
            </a:r>
            <a:r>
              <a:rPr lang="zh-CN" altLang="en-US" sz="3600" dirty="0" smtClean="0"/>
              <a:t>。</a:t>
            </a:r>
            <a:endParaRPr lang="zh-CN" altLang="en-US" sz="3600" dirty="0" smtClean="0"/>
          </a:p>
          <a:p>
            <a:pPr lvl="0" indent="-255270"/>
            <a:endParaRPr lang="en-US" altLang="zh-CN" sz="3600" dirty="0"/>
          </a:p>
        </p:txBody>
      </p:sp>
      <p:sp>
        <p:nvSpPr>
          <p:cNvPr id="3" name="内容占位符 2"/>
          <p:cNvSpPr>
            <a:spLocks noGrp="1"/>
          </p:cNvSpPr>
          <p:nvPr/>
        </p:nvSpPr>
        <p:spPr>
          <a:xfrm>
            <a:off x="6589395" y="2446020"/>
            <a:ext cx="675513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lvl="0" indent="-255270"/>
            <a:r>
              <a:rPr lang="en-US" altLang="zh-CN" sz="3600" b="1" dirty="0" smtClean="0"/>
              <a:t>agitated: </a:t>
            </a:r>
            <a:endParaRPr lang="en-US" altLang="zh-CN" sz="3600" b="1" dirty="0" smtClean="0"/>
          </a:p>
          <a:p>
            <a:pPr marL="0" lvl="0" indent="0">
              <a:buNone/>
            </a:pPr>
            <a:r>
              <a:rPr lang="zh-CN" altLang="en-US" sz="3200" dirty="0" smtClean="0"/>
              <a:t>  激动的、狂躁不安、焦虑的</a:t>
            </a:r>
            <a:endParaRPr lang="zh-CN" altLang="en-US" sz="3600" dirty="0" smtClean="0"/>
          </a:p>
          <a:p>
            <a:pPr marL="0" lvl="0" indent="0">
              <a:buNone/>
            </a:pPr>
            <a:r>
              <a:rPr lang="en-US" altLang="zh-CN" sz="3600" dirty="0" smtClean="0"/>
              <a:t> e.g. in an agitated state </a:t>
            </a:r>
            <a:endParaRPr lang="en-US" altLang="zh-CN" sz="3600" dirty="0" smtClean="0"/>
          </a:p>
          <a:p>
            <a:pPr marL="0" lvl="0" indent="0">
              <a:buNone/>
            </a:pPr>
            <a:r>
              <a:rPr lang="zh-CN" altLang="en-US" sz="3600" dirty="0" smtClean="0"/>
              <a:t>         </a:t>
            </a:r>
            <a:r>
              <a:rPr lang="zh-CN" altLang="en-US" sz="3200" dirty="0" smtClean="0"/>
              <a:t>在狂躁不安的状态中</a:t>
            </a:r>
            <a:endParaRPr lang="zh-CN" altLang="en-US" sz="3600" dirty="0" smtClean="0"/>
          </a:p>
          <a:p>
            <a:pPr marL="0" lvl="0" indent="0">
              <a:buNone/>
            </a:pPr>
            <a:r>
              <a:rPr lang="zh-CN" altLang="en-US" sz="3600" dirty="0" smtClean="0"/>
              <a:t>         </a:t>
            </a:r>
            <a:r>
              <a:rPr lang="en-US" altLang="zh-CN" sz="3600" dirty="0" smtClean="0"/>
              <a:t>an agitated look</a:t>
            </a:r>
            <a:endParaRPr lang="en-US" altLang="zh-CN" sz="3600" dirty="0" smtClean="0"/>
          </a:p>
          <a:p>
            <a:pPr marL="0" lvl="0" indent="0">
              <a:buNone/>
            </a:pPr>
            <a:r>
              <a:rPr lang="en-US" altLang="zh-CN" sz="3600" dirty="0" smtClean="0"/>
              <a:t>         </a:t>
            </a:r>
            <a:r>
              <a:rPr lang="zh-CN" altLang="en-US" sz="3200" dirty="0" smtClean="0"/>
              <a:t>焦虑的神情</a:t>
            </a:r>
            <a:endParaRPr lang="zh-CN" altLang="en-US" sz="3600" dirty="0" smtClean="0"/>
          </a:p>
          <a:p>
            <a:pPr lvl="0" indent="-255270"/>
            <a:endParaRPr lang="en-US" altLang="zh-CN" sz="3600" dirty="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20482" name="内容占位符 2"/>
          <p:cNvSpPr>
            <a:spLocks noGrp="1"/>
          </p:cNvSpPr>
          <p:nvPr/>
        </p:nvSpPr>
        <p:spPr>
          <a:xfrm>
            <a:off x="1090930" y="1666875"/>
            <a:ext cx="9573260" cy="3490595"/>
          </a:xfrm>
          <a:prstGeom prst="rect">
            <a:avLst/>
          </a:prstGeom>
          <a:noFill/>
          <a:ln w="9525">
            <a:noFill/>
            <a:miter/>
          </a:ln>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l"/>
            <a:endParaRPr lang="en-US" altLang="zh-CN" dirty="0" smtClean="0">
              <a:sym typeface="+mn-ea"/>
            </a:endParaRPr>
          </a:p>
          <a:p>
            <a:pPr marL="0" indent="0" algn="l">
              <a:buNone/>
            </a:pPr>
            <a:r>
              <a:rPr lang="zh-CN" altLang="en-US" dirty="0" smtClean="0">
                <a:sym typeface="+mn-ea"/>
              </a:rPr>
              <a:t> </a:t>
            </a:r>
            <a:endParaRPr lang="en-US" altLang="zh-CN" sz="2400" dirty="0"/>
          </a:p>
          <a:p>
            <a:pPr lvl="0"/>
            <a:endParaRPr lang="en-US" altLang="zh-CN" dirty="0"/>
          </a:p>
        </p:txBody>
      </p:sp>
      <p:sp>
        <p:nvSpPr>
          <p:cNvPr id="4" name="文本框 3"/>
          <p:cNvSpPr txBox="1"/>
          <p:nvPr/>
        </p:nvSpPr>
        <p:spPr>
          <a:xfrm>
            <a:off x="167005" y="115570"/>
            <a:ext cx="10232390" cy="706755"/>
          </a:xfrm>
          <a:prstGeom prst="rect">
            <a:avLst/>
          </a:prstGeom>
          <a:noFill/>
        </p:spPr>
        <p:txBody>
          <a:bodyPr wrap="square" rtlCol="0">
            <a:spAutoFit/>
          </a:bodyPr>
          <a:p>
            <a:r>
              <a:rPr lang="en-US" altLang="zh-CN" sz="4000"/>
              <a:t>Partner</a:t>
            </a:r>
            <a:r>
              <a:rPr lang="zh-CN" altLang="en-US" sz="4000"/>
              <a:t>？朋友？搭档？配偶？ </a:t>
            </a:r>
            <a:endParaRPr lang="zh-CN" altLang="en-US" sz="4000"/>
          </a:p>
        </p:txBody>
      </p:sp>
      <p:pic>
        <p:nvPicPr>
          <p:cNvPr id="5" name="图片 4" descr="untitled"/>
          <p:cNvPicPr>
            <a:picLocks noChangeAspect="1"/>
          </p:cNvPicPr>
          <p:nvPr/>
        </p:nvPicPr>
        <p:blipFill>
          <a:blip r:embed="rId2"/>
          <a:srcRect r="36307"/>
          <a:stretch>
            <a:fillRect/>
          </a:stretch>
        </p:blipFill>
        <p:spPr>
          <a:xfrm>
            <a:off x="581025" y="1016000"/>
            <a:ext cx="3232785" cy="4530725"/>
          </a:xfrm>
          <a:prstGeom prst="rect">
            <a:avLst/>
          </a:prstGeom>
        </p:spPr>
      </p:pic>
      <p:pic>
        <p:nvPicPr>
          <p:cNvPr id="6" name="图片 5" descr="12127706_201528308156_2"/>
          <p:cNvPicPr>
            <a:picLocks noChangeAspect="1"/>
          </p:cNvPicPr>
          <p:nvPr/>
        </p:nvPicPr>
        <p:blipFill>
          <a:blip r:embed="rId3"/>
          <a:srcRect l="18847" r="24838"/>
          <a:stretch>
            <a:fillRect/>
          </a:stretch>
        </p:blipFill>
        <p:spPr>
          <a:xfrm>
            <a:off x="6433820" y="1176020"/>
            <a:ext cx="3151505" cy="4388485"/>
          </a:xfrm>
          <a:prstGeom prst="rect">
            <a:avLst/>
          </a:prstGeom>
        </p:spPr>
      </p:pic>
      <p:sp>
        <p:nvSpPr>
          <p:cNvPr id="7" name="文本框 6"/>
          <p:cNvSpPr txBox="1"/>
          <p:nvPr/>
        </p:nvSpPr>
        <p:spPr>
          <a:xfrm>
            <a:off x="501650" y="6083300"/>
            <a:ext cx="9646920" cy="706755"/>
          </a:xfrm>
          <a:prstGeom prst="rect">
            <a:avLst/>
          </a:prstGeom>
          <a:noFill/>
        </p:spPr>
        <p:txBody>
          <a:bodyPr wrap="square" rtlCol="0">
            <a:spAutoFit/>
          </a:bodyPr>
          <a:p>
            <a:r>
              <a:rPr lang="zh-CN" altLang="en-US" sz="4000">
                <a:cs typeface="+mn-ea"/>
              </a:rPr>
              <a:t>Any clues from Para 3, 5, 13?</a:t>
            </a:r>
            <a:endParaRPr lang="zh-CN" altLang="en-US" sz="4000">
              <a:cs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635" y="0"/>
            <a:ext cx="12275185" cy="6858000"/>
          </a:xfrm>
          <a:prstGeom prst="rect">
            <a:avLst/>
          </a:prstGeom>
          <a:noFill/>
          <a:ln w="9525">
            <a:noFill/>
            <a:miter/>
          </a:ln>
        </p:spPr>
      </p:pic>
      <p:sp>
        <p:nvSpPr>
          <p:cNvPr id="46082" name="Rectangle 3"/>
          <p:cNvSpPr>
            <a:spLocks noGrp="1"/>
          </p:cNvSpPr>
          <p:nvPr>
            <p:ph idx="1"/>
          </p:nvPr>
        </p:nvSpPr>
        <p:spPr>
          <a:xfrm>
            <a:off x="16510" y="738823"/>
            <a:ext cx="12006799" cy="1655762"/>
          </a:xfrm>
          <a:ln w="9525">
            <a:noFill/>
            <a:miter/>
          </a:ln>
        </p:spPr>
        <p:txBody>
          <a:bodyPr vert="horz" wrap="square" lIns="91440" tIns="45720" rIns="91440" bIns="45720" anchor="t"/>
          <a:lstStyle/>
          <a:p>
            <a:pPr algn="l"/>
            <a:endParaRPr lang="en-US" altLang="zh-CN" sz="3600" dirty="0" smtClean="0"/>
          </a:p>
          <a:p>
            <a:pPr algn="l"/>
            <a:r>
              <a:rPr lang="en-US" altLang="zh-CN" sz="3600" dirty="0" smtClean="0"/>
              <a:t>Para</a:t>
            </a:r>
            <a:r>
              <a:rPr lang="zh-CN" altLang="en-US" sz="3600" dirty="0" smtClean="0"/>
              <a:t> </a:t>
            </a:r>
            <a:r>
              <a:rPr lang="en-US" altLang="zh-CN" sz="3600" dirty="0" smtClean="0"/>
              <a:t>3</a:t>
            </a:r>
            <a:r>
              <a:rPr lang="zh-CN" altLang="en-US" sz="3600" dirty="0" smtClean="0"/>
              <a:t>：</a:t>
            </a:r>
            <a:r>
              <a:rPr lang="en-US" altLang="zh-CN" sz="3600" dirty="0" smtClean="0"/>
              <a:t>to address troublesome aspects of </a:t>
            </a:r>
            <a:r>
              <a:rPr lang="en-US" altLang="zh-CN" sz="3600" b="1" dirty="0" smtClean="0"/>
              <a:t>joint life</a:t>
            </a:r>
            <a:r>
              <a:rPr lang="en-US" altLang="zh-CN" sz="3600" dirty="0" smtClean="0"/>
              <a:t>.</a:t>
            </a:r>
            <a:endParaRPr lang="en-US" altLang="zh-CN" sz="3600" dirty="0" smtClean="0"/>
          </a:p>
          <a:p>
            <a:pPr algn="l"/>
            <a:endParaRPr lang="en-US" altLang="zh-CN" sz="3600" dirty="0" smtClean="0"/>
          </a:p>
          <a:p>
            <a:pPr algn="l"/>
            <a:r>
              <a:rPr lang="en-US" altLang="zh-CN" sz="3600" dirty="0" smtClean="0"/>
              <a:t>Para 5:</a:t>
            </a:r>
            <a:r>
              <a:rPr lang="zh-CN" altLang="en-US" sz="3600" dirty="0" smtClean="0"/>
              <a:t> </a:t>
            </a:r>
            <a:r>
              <a:rPr lang="en-US" altLang="zh-CN" sz="3600" b="1" dirty="0" smtClean="0"/>
              <a:t>what remains of their years on the planet in the company of someone</a:t>
            </a:r>
            <a:r>
              <a:rPr lang="en-US" altLang="zh-CN" sz="3600" dirty="0" smtClean="0"/>
              <a:t> who it appears cannot...</a:t>
            </a:r>
            <a:r>
              <a:rPr lang="en-US" altLang="zh-CN" sz="3600" b="1" dirty="0" smtClean="0"/>
              <a:t>...</a:t>
            </a:r>
            <a:endParaRPr lang="en-US" altLang="zh-CN" sz="3600" b="1" dirty="0" smtClean="0"/>
          </a:p>
          <a:p>
            <a:pPr algn="l"/>
            <a:endParaRPr lang="en-US" altLang="zh-CN" sz="3600" b="1" dirty="0" smtClean="0"/>
          </a:p>
          <a:p>
            <a:pPr algn="l"/>
            <a:r>
              <a:rPr lang="en-US" altLang="zh-CN" sz="3600" dirty="0" smtClean="0"/>
              <a:t>Para 13:</a:t>
            </a:r>
            <a:r>
              <a:rPr lang="zh-CN" altLang="en-US" sz="3600" dirty="0" smtClean="0"/>
              <a:t> </a:t>
            </a:r>
            <a:r>
              <a:rPr lang="en-US" altLang="zh-CN" sz="3600" b="1" dirty="0" smtClean="0"/>
              <a:t>married for three-and-a-half years</a:t>
            </a:r>
            <a:endParaRPr lang="en-US" altLang="zh-CN" sz="3600" b="1" dirty="0" smtClean="0"/>
          </a:p>
          <a:p>
            <a:pPr algn="l"/>
            <a:endParaRPr lang="zh-CN" altLang="zh-CN" sz="3600"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0" y="1157288"/>
            <a:ext cx="12006799" cy="1655762"/>
          </a:xfrm>
          <a:ln w="9525">
            <a:noFill/>
            <a:miter/>
          </a:ln>
        </p:spPr>
        <p:txBody>
          <a:bodyPr vert="horz" wrap="square" lIns="91440" tIns="45720" rIns="91440" bIns="45720" anchor="t"/>
          <a:lstStyle/>
          <a:p>
            <a:pPr algn="l"/>
            <a:r>
              <a:rPr lang="en-US" altLang="zh-CN" sz="3600" b="1" dirty="0"/>
              <a:t>Your partner asks you how work went and the way they ask makes you feel intensely agitated. </a:t>
            </a:r>
            <a:endParaRPr lang="en-US" altLang="zh-CN" sz="3600" b="1" dirty="0" smtClean="0"/>
          </a:p>
          <a:p>
            <a:pPr algn="l"/>
            <a:endParaRPr lang="zh-CN" altLang="zh-CN" sz="3600" dirty="0"/>
          </a:p>
          <a:p>
            <a:pPr algn="l"/>
            <a:endParaRPr lang="zh-CN" altLang="zh-CN" sz="3600" dirty="0"/>
          </a:p>
        </p:txBody>
      </p:sp>
      <p:sp>
        <p:nvSpPr>
          <p:cNvPr id="2" name="Rectangle 3"/>
          <p:cNvSpPr>
            <a:spLocks noGrp="1"/>
          </p:cNvSpPr>
          <p:nvPr/>
        </p:nvSpPr>
        <p:spPr>
          <a:xfrm>
            <a:off x="-90805" y="3294063"/>
            <a:ext cx="12006799" cy="1655762"/>
          </a:xfrm>
          <a:prstGeom prst="rect">
            <a:avLst/>
          </a:prstGeom>
          <a:noFill/>
          <a:ln w="9525">
            <a:noFill/>
            <a:miter/>
          </a:ln>
        </p:spPr>
        <p:txBody>
          <a:bodyPr vert="horz" wrap="square" lIns="91440" tIns="45720" rIns="91440" bIns="45720" anchor="t"/>
          <a:lstStyle>
            <a:lvl1pPr marL="0" indent="0" algn="ctr" defTabSz="914400" rtl="0" eaLnBrk="1" latinLnBrk="0" hangingPunct="1">
              <a:lnSpc>
                <a:spcPct val="90000"/>
              </a:lnSpc>
              <a:spcBef>
                <a:spcPts val="1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pPr algn="l"/>
            <a:r>
              <a:rPr lang="zh-CN" altLang="zh-CN" sz="3600" dirty="0"/>
              <a:t>（比如说</a:t>
            </a:r>
            <a:r>
              <a:rPr lang="en-US" altLang="zh-CN" sz="3600" dirty="0"/>
              <a:t>/</a:t>
            </a:r>
            <a:r>
              <a:rPr lang="zh-CN" altLang="en-US" sz="3600" dirty="0"/>
              <a:t>例如</a:t>
            </a:r>
            <a:r>
              <a:rPr lang="zh-CN" altLang="zh-CN" sz="3600" dirty="0"/>
              <a:t>），你的先生或太太只是想问问你工作进展的如何了，但是他们问你的方式却让你越发不安。</a:t>
            </a:r>
            <a:endParaRPr lang="zh-CN" altLang="zh-CN" sz="3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7106" name="Rectangle 3"/>
          <p:cNvSpPr>
            <a:spLocks noGrp="1"/>
          </p:cNvSpPr>
          <p:nvPr/>
        </p:nvSpPr>
        <p:spPr>
          <a:xfrm>
            <a:off x="17144" y="152134"/>
            <a:ext cx="12026041" cy="4324350"/>
          </a:xfrm>
          <a:prstGeom prst="rect">
            <a:avLst/>
          </a:prstGeom>
          <a:noFill/>
          <a:ln w="9525">
            <a:noFill/>
            <a:miter/>
          </a:ln>
        </p:spPr>
        <p:txBody>
          <a:bodyPr vert="horz" wrap="square" lIns="91440" tIns="45720" rIns="91440" bIns="45720" anchor="t"/>
          <a:lstStyle>
            <a:lvl1pPr marL="365125" indent="-255905" algn="l" rtl="0" eaLnBrk="0" fontAlgn="base" hangingPunct="0">
              <a:spcBef>
                <a:spcPts val="300"/>
              </a:spcBef>
              <a:spcAft>
                <a:spcPct val="0"/>
              </a:spcAft>
              <a:buClr>
                <a:srgbClr val="A04DA3"/>
              </a:buClr>
              <a:buFont typeface="Georgia" charset="0"/>
              <a:buChar char="•"/>
              <a:defRPr kumimoji="1" sz="28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charset="0"/>
              <a:buChar char="▫"/>
              <a:defRPr kumimoji="1" sz="2600">
                <a:solidFill>
                  <a:schemeClr val="accent2"/>
                </a:solidFill>
                <a:latin typeface="+mn-lt"/>
                <a:ea typeface="+mn-ea"/>
              </a:defRPr>
            </a:lvl2pPr>
            <a:lvl3pPr marL="922655" indent="-219075" algn="l" rtl="0" eaLnBrk="0" fontAlgn="base" hangingPunct="0">
              <a:spcBef>
                <a:spcPts val="300"/>
              </a:spcBef>
              <a:spcAft>
                <a:spcPct val="0"/>
              </a:spcAft>
              <a:buClr>
                <a:schemeClr val="accent1"/>
              </a:buClr>
              <a:buFont typeface="Georgia" charset="0"/>
              <a:buChar char=""/>
              <a:defRPr kumimoji="1" sz="2400">
                <a:solidFill>
                  <a:schemeClr val="accent1"/>
                </a:solidFill>
                <a:latin typeface="+mn-lt"/>
                <a:ea typeface="+mn-ea"/>
              </a:defRPr>
            </a:lvl3pPr>
            <a:lvl4pPr marL="1179830" indent="-200025" algn="l" rtl="0" eaLnBrk="0" fontAlgn="base" hangingPunct="0">
              <a:spcBef>
                <a:spcPts val="300"/>
              </a:spcBef>
              <a:spcAft>
                <a:spcPct val="0"/>
              </a:spcAft>
              <a:buClr>
                <a:schemeClr val="accent1"/>
              </a:buClr>
              <a:buFont typeface="Georgia" charset="0"/>
              <a:buChar char=""/>
              <a:defRPr kumimoji="1" sz="2200">
                <a:solidFill>
                  <a:schemeClr val="accent1"/>
                </a:solidFill>
                <a:latin typeface="+mn-lt"/>
                <a:ea typeface="+mn-ea"/>
              </a:defRPr>
            </a:lvl4pPr>
            <a:lvl5pPr marL="1389380" indent="-182880" algn="l" rtl="0" eaLnBrk="0" fontAlgn="base" hangingPunct="0">
              <a:spcBef>
                <a:spcPts val="300"/>
              </a:spcBef>
              <a:spcAft>
                <a:spcPct val="0"/>
              </a:spcAft>
              <a:buClr>
                <a:srgbClr val="A04DA3"/>
              </a:buClr>
              <a:buFont typeface="Georgia" charset="0"/>
              <a:buChar char="▫"/>
              <a:defRPr kumimoji="1" sz="2000">
                <a:solidFill>
                  <a:srgbClr val="A04DA3"/>
                </a:solidFill>
                <a:latin typeface="+mn-lt"/>
                <a:ea typeface="+mn-ea"/>
              </a:defRPr>
            </a:lvl5pPr>
            <a:lvl6pPr marL="18465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6pPr>
            <a:lvl7pPr marL="23037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7pPr>
            <a:lvl8pPr marL="27609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8pPr>
            <a:lvl9pPr marL="32181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9pPr>
          </a:lstStyle>
          <a:p>
            <a:r>
              <a:rPr lang="en-US" altLang="zh-CN" sz="3600" b="1" dirty="0"/>
              <a:t>Your partner is putting knives and forks on the table before dinner and you</a:t>
            </a:r>
            <a:r>
              <a:rPr lang="en-US" altLang="zh-CN" sz="3600" b="1" dirty="0">
                <a:solidFill>
                  <a:srgbClr val="FF0000"/>
                </a:solidFill>
              </a:rPr>
              <a:t> mention (not for the first time) </a:t>
            </a:r>
            <a:r>
              <a:rPr lang="en-US" altLang="zh-CN" sz="3600" b="1" dirty="0"/>
              <a:t>that the fork should go on the left hand side, not the right</a:t>
            </a:r>
            <a:r>
              <a:rPr lang="en-US" altLang="zh-CN" sz="3600" b="1" dirty="0" smtClean="0"/>
              <a:t>.</a:t>
            </a:r>
            <a:endParaRPr lang="en-US" altLang="zh-CN" sz="3600" b="1" dirty="0" smtClean="0"/>
          </a:p>
          <a:p>
            <a:endParaRPr lang="zh-CN" altLang="zh-CN" sz="3600" dirty="0"/>
          </a:p>
        </p:txBody>
      </p:sp>
      <p:pic>
        <p:nvPicPr>
          <p:cNvPr id="2" name="图片 1" descr="61087e88t86d839ae5777&amp;690.jpg"/>
          <p:cNvPicPr>
            <a:picLocks noChangeAspect="1"/>
          </p:cNvPicPr>
          <p:nvPr/>
        </p:nvPicPr>
        <p:blipFill>
          <a:blip r:embed="rId2">
            <a:extLst>
              <a:ext uri="{28A0092B-C50C-407E-A947-70E740481C1C}">
                <a14:useLocalDpi xmlns:a14="http://schemas.microsoft.com/office/drawing/2010/main" val="0"/>
              </a:ext>
            </a:extLst>
          </a:blip>
          <a:srcRect t="-885"/>
          <a:stretch>
            <a:fillRect/>
          </a:stretch>
        </p:blipFill>
        <p:spPr>
          <a:xfrm>
            <a:off x="466090" y="2381250"/>
            <a:ext cx="9813925" cy="4639945"/>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7106" name="Rectangle 3"/>
          <p:cNvSpPr>
            <a:spLocks noGrp="1"/>
          </p:cNvSpPr>
          <p:nvPr/>
        </p:nvSpPr>
        <p:spPr>
          <a:xfrm>
            <a:off x="-1" y="1056374"/>
            <a:ext cx="12026041" cy="4324350"/>
          </a:xfrm>
          <a:prstGeom prst="rect">
            <a:avLst/>
          </a:prstGeom>
          <a:noFill/>
          <a:ln w="9525">
            <a:noFill/>
            <a:miter/>
          </a:ln>
        </p:spPr>
        <p:txBody>
          <a:bodyPr vert="horz" wrap="square" lIns="91440" tIns="45720" rIns="91440" bIns="45720" anchor="t"/>
          <a:lstStyle>
            <a:lvl1pPr marL="365125" indent="-255905" algn="l" rtl="0" eaLnBrk="0" fontAlgn="base" hangingPunct="0">
              <a:spcBef>
                <a:spcPts val="300"/>
              </a:spcBef>
              <a:spcAft>
                <a:spcPct val="0"/>
              </a:spcAft>
              <a:buClr>
                <a:srgbClr val="A04DA3"/>
              </a:buClr>
              <a:buFont typeface="Georgia" charset="0"/>
              <a:buChar char="•"/>
              <a:defRPr kumimoji="1" sz="28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charset="0"/>
              <a:buChar char="▫"/>
              <a:defRPr kumimoji="1" sz="2600">
                <a:solidFill>
                  <a:schemeClr val="accent2"/>
                </a:solidFill>
                <a:latin typeface="+mn-lt"/>
                <a:ea typeface="+mn-ea"/>
              </a:defRPr>
            </a:lvl2pPr>
            <a:lvl3pPr marL="922655" indent="-219075" algn="l" rtl="0" eaLnBrk="0" fontAlgn="base" hangingPunct="0">
              <a:spcBef>
                <a:spcPts val="300"/>
              </a:spcBef>
              <a:spcAft>
                <a:spcPct val="0"/>
              </a:spcAft>
              <a:buClr>
                <a:schemeClr val="accent1"/>
              </a:buClr>
              <a:buFont typeface="Georgia" charset="0"/>
              <a:buChar char=""/>
              <a:defRPr kumimoji="1" sz="2400">
                <a:solidFill>
                  <a:schemeClr val="accent1"/>
                </a:solidFill>
                <a:latin typeface="+mn-lt"/>
                <a:ea typeface="+mn-ea"/>
              </a:defRPr>
            </a:lvl3pPr>
            <a:lvl4pPr marL="1179830" indent="-200025" algn="l" rtl="0" eaLnBrk="0" fontAlgn="base" hangingPunct="0">
              <a:spcBef>
                <a:spcPts val="300"/>
              </a:spcBef>
              <a:spcAft>
                <a:spcPct val="0"/>
              </a:spcAft>
              <a:buClr>
                <a:schemeClr val="accent1"/>
              </a:buClr>
              <a:buFont typeface="Georgia" charset="0"/>
              <a:buChar char=""/>
              <a:defRPr kumimoji="1" sz="2200">
                <a:solidFill>
                  <a:schemeClr val="accent1"/>
                </a:solidFill>
                <a:latin typeface="+mn-lt"/>
                <a:ea typeface="+mn-ea"/>
              </a:defRPr>
            </a:lvl4pPr>
            <a:lvl5pPr marL="1389380" indent="-182880" algn="l" rtl="0" eaLnBrk="0" fontAlgn="base" hangingPunct="0">
              <a:spcBef>
                <a:spcPts val="300"/>
              </a:spcBef>
              <a:spcAft>
                <a:spcPct val="0"/>
              </a:spcAft>
              <a:buClr>
                <a:srgbClr val="A04DA3"/>
              </a:buClr>
              <a:buFont typeface="Georgia" charset="0"/>
              <a:buChar char="▫"/>
              <a:defRPr kumimoji="1" sz="2000">
                <a:solidFill>
                  <a:srgbClr val="A04DA3"/>
                </a:solidFill>
                <a:latin typeface="+mn-lt"/>
                <a:ea typeface="+mn-ea"/>
              </a:defRPr>
            </a:lvl5pPr>
            <a:lvl6pPr marL="18465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6pPr>
            <a:lvl7pPr marL="23037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7pPr>
            <a:lvl8pPr marL="27609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8pPr>
            <a:lvl9pPr marL="32181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9pPr>
          </a:lstStyle>
          <a:p>
            <a:endParaRPr lang="zh-CN" altLang="zh-CN" sz="3600" dirty="0"/>
          </a:p>
        </p:txBody>
      </p:sp>
      <p:sp>
        <p:nvSpPr>
          <p:cNvPr id="3" name="文本框 2"/>
          <p:cNvSpPr txBox="1"/>
          <p:nvPr/>
        </p:nvSpPr>
        <p:spPr>
          <a:xfrm>
            <a:off x="401955" y="908050"/>
            <a:ext cx="11405235" cy="5034280"/>
          </a:xfrm>
          <a:prstGeom prst="rect">
            <a:avLst/>
          </a:prstGeom>
          <a:noFill/>
        </p:spPr>
        <p:txBody>
          <a:bodyPr wrap="square" rtlCol="0">
            <a:spAutoFit/>
          </a:bodyPr>
          <a:p>
            <a:r>
              <a:rPr lang="en-US" altLang="zh-CN" sz="3600" b="1" dirty="0">
                <a:sym typeface="+mn-ea"/>
              </a:rPr>
              <a:t>Your partner is putting knives and forks on the table before dinner and you</a:t>
            </a:r>
            <a:r>
              <a:rPr lang="en-US" altLang="zh-CN" sz="3600" b="1" dirty="0">
                <a:solidFill>
                  <a:srgbClr val="FF0000"/>
                </a:solidFill>
                <a:sym typeface="+mn-ea"/>
              </a:rPr>
              <a:t> mention (not for the first time) </a:t>
            </a:r>
            <a:r>
              <a:rPr lang="en-US" altLang="zh-CN" sz="3600" b="1" dirty="0">
                <a:sym typeface="+mn-ea"/>
              </a:rPr>
              <a:t>that the fork should go on the left hand side, not the right</a:t>
            </a:r>
            <a:r>
              <a:rPr lang="en-US" altLang="zh-CN" sz="3600" b="1" dirty="0" smtClean="0">
                <a:sym typeface="+mn-ea"/>
              </a:rPr>
              <a:t>.</a:t>
            </a:r>
            <a:endParaRPr lang="en-US" altLang="zh-CN" sz="3600" b="1" dirty="0" smtClean="0">
              <a:sym typeface="+mn-ea"/>
            </a:endParaRPr>
          </a:p>
          <a:p>
            <a:endParaRPr lang="zh-CN" altLang="en-US" sz="3600"/>
          </a:p>
          <a:p>
            <a:r>
              <a:rPr lang="en-US" altLang="zh-CN" sz="3600" b="1"/>
              <a:t>mention</a:t>
            </a:r>
            <a:endParaRPr lang="en-US" altLang="zh-CN" sz="3600" b="1"/>
          </a:p>
          <a:p>
            <a:r>
              <a:rPr lang="zh-CN" altLang="en-US" sz="3600" b="1"/>
              <a:t>提到，说起</a:t>
            </a:r>
            <a:endParaRPr lang="zh-CN" altLang="en-US" sz="3600" b="1"/>
          </a:p>
          <a:p>
            <a:r>
              <a:rPr lang="zh-CN" altLang="en-US" sz="3600" b="1"/>
              <a:t> </a:t>
            </a:r>
            <a:r>
              <a:rPr lang="en-US" altLang="zh-CN" sz="3600" b="1"/>
              <a:t>e.g. He mentioned to me that he would leave soon.</a:t>
            </a:r>
            <a:endParaRPr lang="en-US" altLang="zh-CN" sz="3600" b="1"/>
          </a:p>
          <a:p>
            <a:r>
              <a:rPr lang="en-US" altLang="zh-CN" sz="3600" b="1"/>
              <a:t> </a:t>
            </a:r>
            <a:endParaRPr lang="en-US" altLang="zh-CN" sz="3600" b="1"/>
          </a:p>
          <a:p>
            <a:endParaRPr lang="zh-CN" altLang="en-US" sz="3600" b="1"/>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7106" name="Rectangle 3"/>
          <p:cNvSpPr>
            <a:spLocks noGrp="1"/>
          </p:cNvSpPr>
          <p:nvPr/>
        </p:nvSpPr>
        <p:spPr>
          <a:xfrm>
            <a:off x="635" y="1056640"/>
            <a:ext cx="12026265" cy="1728470"/>
          </a:xfrm>
          <a:prstGeom prst="rect">
            <a:avLst/>
          </a:prstGeom>
          <a:noFill/>
          <a:ln w="9525">
            <a:noFill/>
            <a:miter/>
          </a:ln>
        </p:spPr>
        <p:txBody>
          <a:bodyPr vert="horz" wrap="square" lIns="91440" tIns="45720" rIns="91440" bIns="45720" anchor="t"/>
          <a:lstStyle>
            <a:lvl1pPr marL="365125" indent="-255905" algn="l" rtl="0" eaLnBrk="0" fontAlgn="base" hangingPunct="0">
              <a:spcBef>
                <a:spcPts val="300"/>
              </a:spcBef>
              <a:spcAft>
                <a:spcPct val="0"/>
              </a:spcAft>
              <a:buClr>
                <a:srgbClr val="A04DA3"/>
              </a:buClr>
              <a:buFont typeface="Georgia" charset="0"/>
              <a:buChar char="•"/>
              <a:defRPr kumimoji="1" sz="28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charset="0"/>
              <a:buChar char="▫"/>
              <a:defRPr kumimoji="1" sz="2600">
                <a:solidFill>
                  <a:schemeClr val="accent2"/>
                </a:solidFill>
                <a:latin typeface="+mn-lt"/>
                <a:ea typeface="+mn-ea"/>
              </a:defRPr>
            </a:lvl2pPr>
            <a:lvl3pPr marL="922655" indent="-219075" algn="l" rtl="0" eaLnBrk="0" fontAlgn="base" hangingPunct="0">
              <a:spcBef>
                <a:spcPts val="300"/>
              </a:spcBef>
              <a:spcAft>
                <a:spcPct val="0"/>
              </a:spcAft>
              <a:buClr>
                <a:schemeClr val="accent1"/>
              </a:buClr>
              <a:buFont typeface="Georgia" charset="0"/>
              <a:buChar char=""/>
              <a:defRPr kumimoji="1" sz="2400">
                <a:solidFill>
                  <a:schemeClr val="accent1"/>
                </a:solidFill>
                <a:latin typeface="+mn-lt"/>
                <a:ea typeface="+mn-ea"/>
              </a:defRPr>
            </a:lvl3pPr>
            <a:lvl4pPr marL="1179830" indent="-200025" algn="l" rtl="0" eaLnBrk="0" fontAlgn="base" hangingPunct="0">
              <a:spcBef>
                <a:spcPts val="300"/>
              </a:spcBef>
              <a:spcAft>
                <a:spcPct val="0"/>
              </a:spcAft>
              <a:buClr>
                <a:schemeClr val="accent1"/>
              </a:buClr>
              <a:buFont typeface="Georgia" charset="0"/>
              <a:buChar char=""/>
              <a:defRPr kumimoji="1" sz="2200">
                <a:solidFill>
                  <a:schemeClr val="accent1"/>
                </a:solidFill>
                <a:latin typeface="+mn-lt"/>
                <a:ea typeface="+mn-ea"/>
              </a:defRPr>
            </a:lvl4pPr>
            <a:lvl5pPr marL="1389380" indent="-182880" algn="l" rtl="0" eaLnBrk="0" fontAlgn="base" hangingPunct="0">
              <a:spcBef>
                <a:spcPts val="300"/>
              </a:spcBef>
              <a:spcAft>
                <a:spcPct val="0"/>
              </a:spcAft>
              <a:buClr>
                <a:srgbClr val="A04DA3"/>
              </a:buClr>
              <a:buFont typeface="Georgia" charset="0"/>
              <a:buChar char="▫"/>
              <a:defRPr kumimoji="1" sz="2000">
                <a:solidFill>
                  <a:srgbClr val="A04DA3"/>
                </a:solidFill>
                <a:latin typeface="+mn-lt"/>
                <a:ea typeface="+mn-ea"/>
              </a:defRPr>
            </a:lvl5pPr>
            <a:lvl6pPr marL="18465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6pPr>
            <a:lvl7pPr marL="23037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7pPr>
            <a:lvl8pPr marL="27609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8pPr>
            <a:lvl9pPr marL="32181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9pPr>
          </a:lstStyle>
          <a:p>
            <a:r>
              <a:rPr lang="en-US" altLang="zh-CN" sz="3600" b="1" dirty="0"/>
              <a:t>Your partner is putting knives and forks on the table before dinner and you mention (not for the first time) that the fork should go on the left hand side, not the right</a:t>
            </a:r>
            <a:r>
              <a:rPr lang="en-US" altLang="zh-CN" sz="3600" b="1" dirty="0" smtClean="0"/>
              <a:t>.</a:t>
            </a:r>
            <a:endParaRPr lang="en-US" altLang="zh-CN" sz="3600" b="1" dirty="0" smtClean="0"/>
          </a:p>
          <a:p>
            <a:endParaRPr lang="zh-CN" altLang="zh-CN" sz="3600" dirty="0"/>
          </a:p>
          <a:p>
            <a:endParaRPr lang="zh-CN" altLang="zh-CN" sz="3600" dirty="0"/>
          </a:p>
        </p:txBody>
      </p:sp>
      <p:sp>
        <p:nvSpPr>
          <p:cNvPr id="2" name="Rectangle 3"/>
          <p:cNvSpPr>
            <a:spLocks noGrp="1"/>
          </p:cNvSpPr>
          <p:nvPr/>
        </p:nvSpPr>
        <p:spPr>
          <a:xfrm>
            <a:off x="-89535" y="3060065"/>
            <a:ext cx="12026265" cy="3453130"/>
          </a:xfrm>
          <a:prstGeom prst="rect">
            <a:avLst/>
          </a:prstGeom>
          <a:noFill/>
          <a:ln w="9525">
            <a:noFill/>
            <a:miter/>
          </a:ln>
        </p:spPr>
        <p:txBody>
          <a:bodyPr vert="horz" wrap="square" lIns="91440" tIns="45720" rIns="91440" bIns="45720" anchor="t"/>
          <a:lstStyle>
            <a:lvl1pPr marL="365125" indent="-255905" algn="l" rtl="0" eaLnBrk="0" fontAlgn="base" hangingPunct="0">
              <a:spcBef>
                <a:spcPts val="300"/>
              </a:spcBef>
              <a:spcAft>
                <a:spcPct val="0"/>
              </a:spcAft>
              <a:buClr>
                <a:srgbClr val="A04DA3"/>
              </a:buClr>
              <a:buFont typeface="Georgia" charset="0"/>
              <a:buChar char="•"/>
              <a:defRPr kumimoji="1" sz="28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charset="0"/>
              <a:buChar char="▫"/>
              <a:defRPr kumimoji="1" sz="2600">
                <a:solidFill>
                  <a:schemeClr val="accent2"/>
                </a:solidFill>
                <a:latin typeface="+mn-lt"/>
                <a:ea typeface="+mn-ea"/>
              </a:defRPr>
            </a:lvl2pPr>
            <a:lvl3pPr marL="922655" indent="-219075" algn="l" rtl="0" eaLnBrk="0" fontAlgn="base" hangingPunct="0">
              <a:spcBef>
                <a:spcPts val="300"/>
              </a:spcBef>
              <a:spcAft>
                <a:spcPct val="0"/>
              </a:spcAft>
              <a:buClr>
                <a:schemeClr val="accent1"/>
              </a:buClr>
              <a:buFont typeface="Georgia" charset="0"/>
              <a:buChar char=""/>
              <a:defRPr kumimoji="1" sz="2400">
                <a:solidFill>
                  <a:schemeClr val="accent1"/>
                </a:solidFill>
                <a:latin typeface="+mn-lt"/>
                <a:ea typeface="+mn-ea"/>
              </a:defRPr>
            </a:lvl3pPr>
            <a:lvl4pPr marL="1179830" indent="-200025" algn="l" rtl="0" eaLnBrk="0" fontAlgn="base" hangingPunct="0">
              <a:spcBef>
                <a:spcPts val="300"/>
              </a:spcBef>
              <a:spcAft>
                <a:spcPct val="0"/>
              </a:spcAft>
              <a:buClr>
                <a:schemeClr val="accent1"/>
              </a:buClr>
              <a:buFont typeface="Georgia" charset="0"/>
              <a:buChar char=""/>
              <a:defRPr kumimoji="1" sz="2200">
                <a:solidFill>
                  <a:schemeClr val="accent1"/>
                </a:solidFill>
                <a:latin typeface="+mn-lt"/>
                <a:ea typeface="+mn-ea"/>
              </a:defRPr>
            </a:lvl4pPr>
            <a:lvl5pPr marL="1389380" indent="-182880" algn="l" rtl="0" eaLnBrk="0" fontAlgn="base" hangingPunct="0">
              <a:spcBef>
                <a:spcPts val="300"/>
              </a:spcBef>
              <a:spcAft>
                <a:spcPct val="0"/>
              </a:spcAft>
              <a:buClr>
                <a:srgbClr val="A04DA3"/>
              </a:buClr>
              <a:buFont typeface="Georgia" charset="0"/>
              <a:buChar char="▫"/>
              <a:defRPr kumimoji="1" sz="2000">
                <a:solidFill>
                  <a:srgbClr val="A04DA3"/>
                </a:solidFill>
                <a:latin typeface="+mn-lt"/>
                <a:ea typeface="+mn-ea"/>
              </a:defRPr>
            </a:lvl5pPr>
            <a:lvl6pPr marL="18465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6pPr>
            <a:lvl7pPr marL="23037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7pPr>
            <a:lvl8pPr marL="27609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8pPr>
            <a:lvl9pPr marL="3218180" indent="-182880" algn="l" rtl="0" eaLnBrk="0" fontAlgn="base" hangingPunct="0">
              <a:spcBef>
                <a:spcPts val="300"/>
              </a:spcBef>
              <a:spcAft>
                <a:spcPct val="0"/>
              </a:spcAft>
              <a:buClr>
                <a:srgbClr val="A04DA3"/>
              </a:buClr>
              <a:buFont typeface="Georgia" charset="0"/>
              <a:buChar char="▫"/>
              <a:defRPr sz="2000">
                <a:solidFill>
                  <a:srgbClr val="A04DA3"/>
                </a:solidFill>
                <a:latin typeface="+mn-lt"/>
                <a:ea typeface="+mn-ea"/>
              </a:defRPr>
            </a:lvl9pPr>
          </a:lstStyle>
          <a:p>
            <a:pPr marL="109220" indent="0">
              <a:buNone/>
            </a:pPr>
            <a:endParaRPr lang="zh-CN" altLang="zh-CN" sz="3600" dirty="0"/>
          </a:p>
          <a:p>
            <a:r>
              <a:rPr lang="en-US" altLang="zh-CN" sz="3600" dirty="0"/>
              <a:t>(</a:t>
            </a:r>
            <a:r>
              <a:rPr lang="zh-CN" altLang="zh-CN" sz="3600" dirty="0"/>
              <a:t>再比如</a:t>
            </a:r>
            <a:r>
              <a:rPr lang="en-US" altLang="zh-CN" sz="3600" dirty="0"/>
              <a:t>)</a:t>
            </a:r>
            <a:r>
              <a:rPr lang="zh-CN" altLang="zh-CN" sz="3600" dirty="0"/>
              <a:t>，你的先生或太太正在用餐前往桌上摆放刀叉，你提醒到（之前也说过）</a:t>
            </a:r>
            <a:r>
              <a:rPr lang="en-US" altLang="zh-CN" sz="3600" dirty="0"/>
              <a:t>/(</a:t>
            </a:r>
            <a:r>
              <a:rPr lang="zh-CN" altLang="en-US" sz="3600" dirty="0"/>
              <a:t>而且不只一次了</a:t>
            </a:r>
            <a:r>
              <a:rPr lang="en-US" altLang="zh-CN" sz="3600" dirty="0"/>
              <a:t>)</a:t>
            </a:r>
            <a:r>
              <a:rPr lang="zh-CN" altLang="zh-CN" sz="3600" dirty="0"/>
              <a:t> 叉子应该放在左手边，而不是右手边。</a:t>
            </a:r>
            <a:endParaRPr lang="zh-CN" altLang="zh-CN" sz="3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66674" y="286068"/>
            <a:ext cx="11522076" cy="1655762"/>
          </a:xfrm>
          <a:ln w="9525">
            <a:noFill/>
            <a:miter/>
          </a:ln>
        </p:spPr>
        <p:txBody>
          <a:bodyPr vert="horz" wrap="square" lIns="91440" tIns="45720" rIns="91440" bIns="45720" anchor="t"/>
          <a:lstStyle/>
          <a:p>
            <a:pPr algn="l"/>
            <a:r>
              <a:rPr lang="en-US" altLang="zh-CN" sz="3600" b="1" dirty="0"/>
              <a:t>They then immediately </a:t>
            </a:r>
            <a:r>
              <a:rPr lang="en-US" altLang="zh-CN" sz="3600" b="1" dirty="0">
                <a:solidFill>
                  <a:srgbClr val="FF0000"/>
                </a:solidFill>
              </a:rPr>
              <a:t>let out a huge sigh </a:t>
            </a:r>
            <a:r>
              <a:rPr lang="en-US" altLang="zh-CN" sz="3600" b="1" dirty="0"/>
              <a:t>and </a:t>
            </a:r>
            <a:r>
              <a:rPr lang="en-US" altLang="zh-CN" sz="3600" b="1" dirty="0">
                <a:solidFill>
                  <a:srgbClr val="FF0000"/>
                </a:solidFill>
              </a:rPr>
              <a:t>sweep the cutlery</a:t>
            </a:r>
            <a:r>
              <a:rPr lang="en-US" altLang="zh-CN" sz="3600" b="1" dirty="0"/>
              <a:t> onto the floor and tell you that you can </a:t>
            </a:r>
            <a:r>
              <a:rPr lang="en-US" altLang="zh-CN" sz="3600" b="1" dirty="0" err="1">
                <a:solidFill>
                  <a:srgbClr val="FF0000"/>
                </a:solidFill>
              </a:rPr>
              <a:t>xxxx-ing</a:t>
            </a:r>
            <a:r>
              <a:rPr lang="en-US" altLang="zh-CN" sz="3600" b="1" dirty="0"/>
              <a:t> do it yourself if you know better. </a:t>
            </a:r>
            <a:endParaRPr lang="en-US" altLang="zh-CN" sz="3600" b="1" dirty="0" smtClean="0"/>
          </a:p>
          <a:p>
            <a:pPr algn="l"/>
            <a:endParaRPr lang="en-US" altLang="zh-CN" sz="3600" dirty="0"/>
          </a:p>
          <a:p>
            <a:pPr algn="l"/>
            <a:endParaRPr lang="zh-CN" altLang="zh-CN" sz="3600" dirty="0"/>
          </a:p>
        </p:txBody>
      </p:sp>
      <p:sp>
        <p:nvSpPr>
          <p:cNvPr id="26625" name="内容占位符 2"/>
          <p:cNvSpPr>
            <a:spLocks noGrp="1"/>
          </p:cNvSpPr>
          <p:nvPr/>
        </p:nvSpPr>
        <p:spPr>
          <a:xfrm>
            <a:off x="-10160" y="2404745"/>
            <a:ext cx="5299075"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lvl="0" indent="-255270"/>
            <a:endParaRPr lang="zh-CN" altLang="en-US" sz="3600" b="1" dirty="0" smtClean="0"/>
          </a:p>
          <a:p>
            <a:pPr lvl="0" indent="-255270"/>
            <a:endParaRPr lang="zh-CN" altLang="en-US" sz="3600" dirty="0" smtClean="0"/>
          </a:p>
          <a:p>
            <a:pPr lvl="0" indent="-255270"/>
            <a:endParaRPr lang="en-US" altLang="zh-CN" sz="3600" dirty="0"/>
          </a:p>
        </p:txBody>
      </p:sp>
      <p:sp>
        <p:nvSpPr>
          <p:cNvPr id="2" name="内容占位符 2"/>
          <p:cNvSpPr>
            <a:spLocks noGrp="1"/>
          </p:cNvSpPr>
          <p:nvPr/>
        </p:nvSpPr>
        <p:spPr>
          <a:xfrm>
            <a:off x="34925" y="2414270"/>
            <a:ext cx="1164336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0" indent="0">
              <a:buNone/>
            </a:pPr>
            <a:r>
              <a:rPr lang="en-US" altLang="zh-CN" sz="3600" b="1" dirty="0" smtClean="0">
                <a:sym typeface="+mn-ea"/>
              </a:rPr>
              <a:t>let out a sigh </a:t>
            </a:r>
            <a:r>
              <a:rPr lang="zh-CN" altLang="en-US" sz="3600" b="1" dirty="0" smtClean="0">
                <a:sym typeface="+mn-ea"/>
              </a:rPr>
              <a:t>叹口气</a:t>
            </a:r>
            <a:endParaRPr lang="zh-CN" altLang="en-US" sz="3600" b="1" dirty="0" smtClean="0">
              <a:sym typeface="+mn-ea"/>
            </a:endParaRPr>
          </a:p>
          <a:p>
            <a:pPr marL="0" lvl="0" indent="0">
              <a:buNone/>
            </a:pPr>
            <a:endParaRPr lang="en-US" altLang="zh-CN" sz="3600" b="1" dirty="0" smtClean="0"/>
          </a:p>
          <a:p>
            <a:pPr marL="0" lvl="0" indent="0">
              <a:buNone/>
            </a:pPr>
            <a:r>
              <a:rPr lang="en-US" altLang="zh-CN" sz="3600" b="1" dirty="0" smtClean="0"/>
              <a:t>sweep: </a:t>
            </a:r>
            <a:r>
              <a:rPr lang="zh-CN" altLang="en-US" sz="3600" b="1" dirty="0" smtClean="0"/>
              <a:t>扫，清扫，清除</a:t>
            </a:r>
            <a:endParaRPr lang="zh-CN" altLang="en-US" sz="3600" b="1" dirty="0" smtClean="0"/>
          </a:p>
          <a:p>
            <a:pPr marL="0" lvl="0" indent="0">
              <a:buNone/>
            </a:pPr>
            <a:r>
              <a:rPr lang="en-US" altLang="zh-CN" sz="3600" b="1" dirty="0" smtClean="0"/>
              <a:t>e.g. Sweep the floor </a:t>
            </a:r>
            <a:r>
              <a:rPr lang="zh-CN" altLang="en-US" sz="3600" b="1" dirty="0" smtClean="0"/>
              <a:t>扫地板</a:t>
            </a:r>
            <a:endParaRPr lang="zh-CN" altLang="en-US" sz="3600" b="1" dirty="0" smtClean="0"/>
          </a:p>
          <a:p>
            <a:pPr marL="0" lvl="0" indent="0">
              <a:buNone/>
            </a:pPr>
            <a:r>
              <a:rPr lang="en-US" altLang="zh-CN" sz="3600" b="1" dirty="0" smtClean="0"/>
              <a:t>The room has been swept clean. </a:t>
            </a:r>
            <a:r>
              <a:rPr lang="zh-CN" altLang="en-US" sz="3600" b="1" dirty="0" smtClean="0"/>
              <a:t>房间已经打扫干净</a:t>
            </a:r>
            <a:endParaRPr lang="zh-CN" altLang="en-US" sz="3600" b="1" dirty="0" smtClean="0"/>
          </a:p>
          <a:p>
            <a:pPr marL="0" lvl="0" indent="0">
              <a:buNone/>
            </a:pPr>
            <a:r>
              <a:rPr lang="en-US" altLang="zh-CN" sz="3600" b="1" dirty="0" smtClean="0">
                <a:sym typeface="+mn-ea"/>
              </a:rPr>
              <a:t>cutlery: </a:t>
            </a:r>
            <a:r>
              <a:rPr lang="zh-CN" altLang="en-US" sz="3600" b="1" dirty="0" smtClean="0">
                <a:sym typeface="+mn-ea"/>
              </a:rPr>
              <a:t>刀具</a:t>
            </a:r>
            <a:endParaRPr lang="zh-CN" altLang="en-US" sz="3600" b="1" dirty="0" smtClean="0"/>
          </a:p>
          <a:p>
            <a:pPr marL="0" lvl="0" indent="0">
              <a:buNone/>
            </a:pPr>
            <a:endParaRPr lang="zh-CN" altLang="en-US" sz="3600" b="1" dirty="0" smtClean="0"/>
          </a:p>
          <a:p>
            <a:pPr lvl="0" indent="-255270"/>
            <a:endParaRPr lang="zh-CN" altLang="en-US" sz="3600" dirty="0" smtClean="0"/>
          </a:p>
          <a:p>
            <a:pPr lvl="0" indent="-255270"/>
            <a:endParaRPr lang="en-US" altLang="zh-CN" sz="3600" dirty="0"/>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25603" name="组合 1"/>
          <p:cNvGrpSpPr/>
          <p:nvPr/>
        </p:nvGrpSpPr>
        <p:grpSpPr>
          <a:xfrm>
            <a:off x="211138" y="257175"/>
            <a:ext cx="558800" cy="463550"/>
            <a:chOff x="3448565" y="1912142"/>
            <a:chExt cx="4927433" cy="2485075"/>
          </a:xfrm>
        </p:grpSpPr>
        <p:cxnSp>
          <p:nvCxnSpPr>
            <p:cNvPr id="19" name="直接连接符 18"/>
            <p:cNvCxnSpPr/>
            <p:nvPr/>
          </p:nvCxnSpPr>
          <p:spPr>
            <a:xfrm>
              <a:off x="3773726" y="1912142"/>
              <a:ext cx="0" cy="798197"/>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772566" y="1912142"/>
              <a:ext cx="46034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364977" y="1912142"/>
              <a:ext cx="0" cy="386837"/>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8362673" y="3976971"/>
              <a:ext cx="0" cy="420246"/>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3814013" y="4397217"/>
              <a:ext cx="45498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3824904" y="3544871"/>
              <a:ext cx="0" cy="852346"/>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448565" y="3544868"/>
              <a:ext cx="377483" cy="23420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971550" y="3209925"/>
            <a:ext cx="857250" cy="8572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3" name="圆角矩形 12"/>
          <p:cNvSpPr/>
          <p:nvPr/>
        </p:nvSpPr>
        <p:spPr>
          <a:xfrm>
            <a:off x="2486025" y="2038350"/>
            <a:ext cx="2286000" cy="3200400"/>
          </a:xfrm>
          <a:prstGeom prst="roundRect">
            <a:avLst/>
          </a:prstGeom>
          <a:noFill/>
          <a:ln>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14" name="直接连接符 13"/>
          <p:cNvCxnSpPr>
            <a:stCxn id="13" idx="3"/>
          </p:cNvCxnSpPr>
          <p:nvPr/>
        </p:nvCxnSpPr>
        <p:spPr>
          <a:xfrm flipV="1">
            <a:off x="4772025" y="2303463"/>
            <a:ext cx="1335088" cy="1335088"/>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3"/>
          </p:cNvCxnSpPr>
          <p:nvPr/>
        </p:nvCxnSpPr>
        <p:spPr>
          <a:xfrm>
            <a:off x="4772025" y="3638550"/>
            <a:ext cx="1323975" cy="1323975"/>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3" idx="3"/>
          </p:cNvCxnSpPr>
          <p:nvPr/>
        </p:nvCxnSpPr>
        <p:spPr>
          <a:xfrm>
            <a:off x="4772025" y="3638550"/>
            <a:ext cx="1335088" cy="0"/>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327775" y="1765300"/>
            <a:ext cx="857250" cy="8572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8" name="椭圆 17"/>
          <p:cNvSpPr/>
          <p:nvPr/>
        </p:nvSpPr>
        <p:spPr>
          <a:xfrm>
            <a:off x="6327775" y="3209925"/>
            <a:ext cx="857250" cy="8572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2" name="椭圆 21"/>
          <p:cNvSpPr/>
          <p:nvPr/>
        </p:nvSpPr>
        <p:spPr>
          <a:xfrm>
            <a:off x="6327775" y="4656138"/>
            <a:ext cx="857250" cy="8572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7" name="矩形 12"/>
          <p:cNvSpPr>
            <a:spLocks noChangeArrowheads="1"/>
          </p:cNvSpPr>
          <p:nvPr/>
        </p:nvSpPr>
        <p:spPr bwMode="auto">
          <a:xfrm>
            <a:off x="7428865" y="1666305"/>
            <a:ext cx="4324350" cy="947952"/>
          </a:xfrm>
          <a:prstGeom prst="rect">
            <a:avLst/>
          </a:prstGeom>
          <a:noFill/>
          <a:ln>
            <a:noFill/>
          </a:ln>
        </p:spPr>
        <p:txBody>
          <a:bodyPr wrap="square" lIns="0" tIns="0" rIns="0" bIns="0">
            <a:spAutoFit/>
          </a:bodyPr>
          <a:lstStyle>
            <a:lvl1pPr defTabSz="1216025">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l" defTabSz="1216025" rtl="0" eaLnBrk="1" latinLnBrk="0" hangingPunct="1">
              <a:lnSpc>
                <a:spcPct val="12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Topic</a:t>
            </a:r>
            <a:r>
              <a:rPr kumimoji="0" lang="zh-CN" altLang="en-US"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 </a:t>
            </a:r>
            <a:r>
              <a:rPr kumimoji="0" lang="en-US" altLang="zh-CN"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analysis</a:t>
            </a:r>
            <a:endParaRPr kumimoji="0" lang="en-US" altLang="zh-CN"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endParaRPr>
          </a:p>
          <a:p>
            <a:pPr marL="0" marR="0" lvl="0" indent="0" algn="l" defTabSz="1216025" rtl="0" eaLnBrk="1" latinLnBrk="0" hangingPunct="1">
              <a:lnSpc>
                <a:spcPct val="120000"/>
              </a:lnSpc>
              <a:spcBef>
                <a:spcPct val="20000"/>
              </a:spcBef>
              <a:spcAft>
                <a:spcPts val="0"/>
              </a:spcAft>
              <a:buClrTx/>
              <a:buSzTx/>
              <a:buFontTx/>
              <a:buNone/>
              <a:defRPr/>
            </a:pPr>
            <a:r>
              <a:rPr lang="zh-CN" altLang="en-US" sz="2400" b="1" noProof="0" dirty="0" smtClean="0">
                <a:solidFill>
                  <a:schemeClr val="tx1">
                    <a:lumMod val="85000"/>
                    <a:lumOff val="15000"/>
                  </a:schemeClr>
                </a:solidFill>
                <a:latin typeface="Arial" charset="0"/>
                <a:ea typeface="微软雅黑" pitchFamily="34" charset="-122"/>
                <a:cs typeface="+mn-cs"/>
                <a:sym typeface="Arial" pitchFamily="34" charset="0"/>
              </a:rPr>
              <a:t>题目分析</a:t>
            </a:r>
            <a:endParaRPr kumimoji="0" lang="zh-CN" altLang="en-US" sz="24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endParaRPr>
          </a:p>
        </p:txBody>
      </p:sp>
      <p:sp>
        <p:nvSpPr>
          <p:cNvPr id="28" name="矩形 13"/>
          <p:cNvSpPr>
            <a:spLocks noChangeArrowheads="1"/>
          </p:cNvSpPr>
          <p:nvPr/>
        </p:nvSpPr>
        <p:spPr bwMode="auto">
          <a:xfrm>
            <a:off x="7524006" y="3256915"/>
            <a:ext cx="3938905" cy="950595"/>
          </a:xfrm>
          <a:prstGeom prst="rect">
            <a:avLst/>
          </a:prstGeom>
          <a:noFill/>
          <a:ln>
            <a:noFill/>
          </a:ln>
        </p:spPr>
        <p:txBody>
          <a:bodyPr wrap="square" lIns="0" tIns="0" rIns="0" bIns="0">
            <a:spAutoFit/>
          </a:bodyPr>
          <a:lstStyle/>
          <a:p>
            <a:pPr defTabSz="1216025" rtl="0" eaLnBrk="1" hangingPunct="1">
              <a:lnSpc>
                <a:spcPct val="120000"/>
              </a:lnSpc>
              <a:spcBef>
                <a:spcPct val="20000"/>
              </a:spcBef>
              <a:spcAft>
                <a:spcPts val="0"/>
              </a:spcAft>
            </a:pPr>
            <a:r>
              <a:rPr lang="en-US" altLang="zh-CN" sz="2400" b="1" dirty="0">
                <a:solidFill>
                  <a:schemeClr val="tx1">
                    <a:lumMod val="85000"/>
                    <a:lumOff val="15000"/>
                  </a:schemeClr>
                </a:solidFill>
                <a:latin typeface="Arial" charset="0"/>
                <a:ea typeface="微软雅黑" pitchFamily="34" charset="-122"/>
                <a:cs typeface="+mn-cs"/>
                <a:sym typeface="Arial" pitchFamily="34" charset="0"/>
              </a:rPr>
              <a:t>Passage</a:t>
            </a:r>
            <a:r>
              <a:rPr lang="zh-CN" altLang="en-US" sz="2400" b="1" dirty="0">
                <a:solidFill>
                  <a:schemeClr val="tx1">
                    <a:lumMod val="85000"/>
                    <a:lumOff val="15000"/>
                  </a:schemeClr>
                </a:solidFill>
                <a:latin typeface="Arial" charset="0"/>
                <a:ea typeface="微软雅黑" pitchFamily="34" charset="-122"/>
                <a:cs typeface="+mn-cs"/>
                <a:sym typeface="Arial" pitchFamily="34" charset="0"/>
              </a:rPr>
              <a:t> </a:t>
            </a:r>
            <a:r>
              <a:rPr lang="en-US" altLang="zh-CN" sz="2400" b="1" dirty="0">
                <a:solidFill>
                  <a:schemeClr val="tx1">
                    <a:lumMod val="85000"/>
                    <a:lumOff val="15000"/>
                  </a:schemeClr>
                </a:solidFill>
                <a:latin typeface="Arial" charset="0"/>
                <a:ea typeface="微软雅黑" pitchFamily="34" charset="-122"/>
                <a:cs typeface="+mn-cs"/>
                <a:sym typeface="Arial" pitchFamily="34" charset="0"/>
              </a:rPr>
              <a:t>analysis</a:t>
            </a:r>
            <a:endParaRPr lang="en-US" altLang="zh-CN" sz="2400" b="1" dirty="0">
              <a:solidFill>
                <a:schemeClr val="tx1">
                  <a:lumMod val="85000"/>
                  <a:lumOff val="15000"/>
                </a:schemeClr>
              </a:solidFill>
              <a:latin typeface="Arial" charset="0"/>
              <a:ea typeface="微软雅黑" pitchFamily="34" charset="-122"/>
              <a:cs typeface="+mn-cs"/>
              <a:sym typeface="Arial" pitchFamily="34" charset="0"/>
            </a:endParaRPr>
          </a:p>
          <a:p>
            <a:pPr defTabSz="1216025" rtl="0" eaLnBrk="1" hangingPunct="1">
              <a:lnSpc>
                <a:spcPct val="120000"/>
              </a:lnSpc>
              <a:spcBef>
                <a:spcPct val="20000"/>
              </a:spcBef>
              <a:spcAft>
                <a:spcPts val="0"/>
              </a:spcAft>
            </a:pPr>
            <a:r>
              <a:rPr lang="zh-CN" altLang="en-US" sz="2400" b="1" dirty="0">
                <a:solidFill>
                  <a:schemeClr val="tx1">
                    <a:lumMod val="85000"/>
                    <a:lumOff val="15000"/>
                  </a:schemeClr>
                </a:solidFill>
                <a:latin typeface="Arial" charset="0"/>
                <a:ea typeface="微软雅黑" pitchFamily="34" charset="-122"/>
                <a:cs typeface="+mn-cs"/>
                <a:sym typeface="Arial" pitchFamily="34" charset="0"/>
              </a:rPr>
              <a:t>文章分析</a:t>
            </a:r>
            <a:r>
              <a:rPr lang="en-US" altLang="zh-CN" sz="2400" b="1" dirty="0">
                <a:solidFill>
                  <a:schemeClr val="tx1">
                    <a:lumMod val="85000"/>
                    <a:lumOff val="15000"/>
                  </a:schemeClr>
                </a:solidFill>
                <a:latin typeface="Arial" charset="0"/>
                <a:ea typeface="微软雅黑" pitchFamily="34" charset="-122"/>
                <a:cs typeface="+mn-cs"/>
                <a:sym typeface="Arial" pitchFamily="34" charset="0"/>
              </a:rPr>
              <a:t> </a:t>
            </a:r>
            <a:endParaRPr lang="en-US" altLang="zh-CN" sz="2400" b="1" dirty="0">
              <a:solidFill>
                <a:schemeClr val="tx1">
                  <a:lumMod val="85000"/>
                  <a:lumOff val="15000"/>
                </a:schemeClr>
              </a:solidFill>
              <a:latin typeface="Arial" charset="0"/>
              <a:ea typeface="微软雅黑" pitchFamily="34" charset="-122"/>
              <a:cs typeface="+mn-cs"/>
              <a:sym typeface="Arial" pitchFamily="34" charset="0"/>
            </a:endParaRPr>
          </a:p>
        </p:txBody>
      </p:sp>
      <p:sp>
        <p:nvSpPr>
          <p:cNvPr id="30" name="矩形 14"/>
          <p:cNvSpPr>
            <a:spLocks noChangeArrowheads="1"/>
          </p:cNvSpPr>
          <p:nvPr/>
        </p:nvSpPr>
        <p:spPr bwMode="auto">
          <a:xfrm>
            <a:off x="7459345" y="4796155"/>
            <a:ext cx="4162425" cy="947952"/>
          </a:xfrm>
          <a:prstGeom prst="rect">
            <a:avLst/>
          </a:prstGeom>
          <a:noFill/>
          <a:ln>
            <a:noFill/>
          </a:ln>
        </p:spPr>
        <p:txBody>
          <a:bodyPr wrap="square" lIns="0" tIns="0" rIns="0" bIns="0">
            <a:spAutoFit/>
          </a:bodyPr>
          <a:lstStyle>
            <a:lvl1pPr defTabSz="1216025">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algn="l" defTabSz="1216025" rtl="0" eaLnBrk="1" latinLnBrk="0" hangingPunct="1">
              <a:lnSpc>
                <a:spcPct val="12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Translation</a:t>
            </a:r>
            <a:r>
              <a:rPr kumimoji="0" lang="zh-CN" altLang="en-US"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 </a:t>
            </a:r>
            <a:r>
              <a:rPr kumimoji="0" lang="en-US" altLang="zh-CN" sz="2400" b="1"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exercise</a:t>
            </a:r>
            <a:r>
              <a:rPr lang="zh-CN" altLang="en-US" sz="2400" b="1" dirty="0" smtClean="0">
                <a:solidFill>
                  <a:schemeClr val="tx1">
                    <a:lumMod val="85000"/>
                    <a:lumOff val="15000"/>
                  </a:schemeClr>
                </a:solidFill>
                <a:latin typeface="Arial" charset="0"/>
                <a:ea typeface="微软雅黑" pitchFamily="34" charset="-122"/>
                <a:cs typeface="+mn-cs"/>
                <a:sym typeface="Arial" pitchFamily="34" charset="0"/>
              </a:rPr>
              <a:t>（</a:t>
            </a:r>
            <a:r>
              <a:rPr lang="en-US" altLang="zh-CN" sz="2400" b="1" dirty="0" smtClean="0">
                <a:solidFill>
                  <a:schemeClr val="tx1">
                    <a:lumMod val="85000"/>
                    <a:lumOff val="15000"/>
                  </a:schemeClr>
                </a:solidFill>
                <a:latin typeface="Arial" charset="0"/>
                <a:ea typeface="微软雅黑" pitchFamily="34" charset="-122"/>
                <a:cs typeface="+mn-cs"/>
                <a:sym typeface="Arial" pitchFamily="34" charset="0"/>
              </a:rPr>
              <a:t>Para</a:t>
            </a:r>
            <a:r>
              <a:rPr lang="zh-CN" altLang="en-US" sz="2400" b="1" dirty="0" smtClean="0">
                <a:solidFill>
                  <a:schemeClr val="tx1">
                    <a:lumMod val="85000"/>
                    <a:lumOff val="15000"/>
                  </a:schemeClr>
                </a:solidFill>
                <a:latin typeface="Arial" charset="0"/>
                <a:ea typeface="微软雅黑" pitchFamily="34" charset="-122"/>
                <a:cs typeface="+mn-cs"/>
                <a:sym typeface="Arial" pitchFamily="34" charset="0"/>
              </a:rPr>
              <a:t> </a:t>
            </a:r>
            <a:r>
              <a:rPr lang="en-US" altLang="zh-CN" sz="2400" b="1" dirty="0" smtClean="0">
                <a:solidFill>
                  <a:schemeClr val="tx1">
                    <a:lumMod val="85000"/>
                    <a:lumOff val="15000"/>
                  </a:schemeClr>
                </a:solidFill>
                <a:latin typeface="Arial" charset="0"/>
                <a:ea typeface="微软雅黑" pitchFamily="34" charset="-122"/>
                <a:cs typeface="+mn-cs"/>
                <a:sym typeface="Arial" pitchFamily="34" charset="0"/>
              </a:rPr>
              <a:t>1</a:t>
            </a:r>
            <a:r>
              <a:rPr lang="zh-CN" altLang="en-US" sz="2400" b="1" dirty="0" smtClean="0">
                <a:solidFill>
                  <a:schemeClr val="tx1">
                    <a:lumMod val="85000"/>
                    <a:lumOff val="15000"/>
                  </a:schemeClr>
                </a:solidFill>
                <a:latin typeface="Arial" charset="0"/>
                <a:ea typeface="微软雅黑" pitchFamily="34" charset="-122"/>
                <a:cs typeface="+mn-cs"/>
                <a:sym typeface="Arial" pitchFamily="34" charset="0"/>
              </a:rPr>
              <a:t>）</a:t>
            </a:r>
            <a:endParaRPr lang="en-US" altLang="zh-CN" sz="2400" b="1" dirty="0" smtClean="0">
              <a:solidFill>
                <a:schemeClr val="tx1">
                  <a:lumMod val="85000"/>
                  <a:lumOff val="15000"/>
                </a:schemeClr>
              </a:solidFill>
              <a:latin typeface="Arial" charset="0"/>
              <a:ea typeface="微软雅黑" pitchFamily="34" charset="-122"/>
              <a:cs typeface="+mn-cs"/>
              <a:sym typeface="Arial" pitchFamily="34" charset="0"/>
            </a:endParaRPr>
          </a:p>
          <a:p>
            <a:pPr marL="0" marR="0" lvl="0" algn="l" defTabSz="1216025" rtl="0" eaLnBrk="1" latinLnBrk="0" hangingPunct="1">
              <a:lnSpc>
                <a:spcPct val="120000"/>
              </a:lnSpc>
              <a:spcBef>
                <a:spcPct val="20000"/>
              </a:spcBef>
              <a:spcAft>
                <a:spcPts val="0"/>
              </a:spcAft>
              <a:buClrTx/>
              <a:buSzTx/>
              <a:buFontTx/>
              <a:buNone/>
              <a:defRPr/>
            </a:pPr>
            <a:r>
              <a:rPr lang="zh-CN" altLang="en-US" sz="2400" b="1" dirty="0" smtClean="0">
                <a:solidFill>
                  <a:schemeClr val="tx1">
                    <a:lumMod val="85000"/>
                    <a:lumOff val="15000"/>
                  </a:schemeClr>
                </a:solidFill>
                <a:latin typeface="Arial" charset="0"/>
                <a:ea typeface="微软雅黑" pitchFamily="34" charset="-122"/>
                <a:cs typeface="+mn-cs"/>
                <a:sym typeface="Arial" pitchFamily="34" charset="0"/>
              </a:rPr>
              <a:t>翻译第一段</a:t>
            </a:r>
            <a:endParaRPr kumimoji="0" lang="zh-CN" altLang="en-US" sz="24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endParaRPr>
          </a:p>
        </p:txBody>
      </p:sp>
      <p:sp>
        <p:nvSpPr>
          <p:cNvPr id="25616" name="文本框 15"/>
          <p:cNvSpPr txBox="1"/>
          <p:nvPr/>
        </p:nvSpPr>
        <p:spPr>
          <a:xfrm>
            <a:off x="6456363" y="1949450"/>
            <a:ext cx="760412" cy="523875"/>
          </a:xfrm>
          <a:prstGeom prst="rect">
            <a:avLst/>
          </a:prstGeom>
          <a:noFill/>
          <a:ln w="9525">
            <a:noFill/>
            <a:miter/>
          </a:ln>
        </p:spPr>
        <p:txBody>
          <a:bodyPr>
            <a:sp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b="1" dirty="0">
                <a:solidFill>
                  <a:srgbClr val="404040"/>
                </a:solidFill>
                <a:latin typeface="微软雅黑" pitchFamily="34" charset="-122"/>
                <a:ea typeface="微软雅黑" pitchFamily="34" charset="-122"/>
              </a:rPr>
              <a:t>01</a:t>
            </a:r>
            <a:endParaRPr lang="zh-CN" altLang="en-US" b="1" dirty="0">
              <a:solidFill>
                <a:srgbClr val="404040"/>
              </a:solidFill>
              <a:latin typeface="微软雅黑" pitchFamily="34" charset="-122"/>
              <a:ea typeface="微软雅黑" pitchFamily="34" charset="-122"/>
            </a:endParaRPr>
          </a:p>
        </p:txBody>
      </p:sp>
      <p:sp>
        <p:nvSpPr>
          <p:cNvPr id="25617" name="文本框 16"/>
          <p:cNvSpPr txBox="1"/>
          <p:nvPr/>
        </p:nvSpPr>
        <p:spPr>
          <a:xfrm>
            <a:off x="6426200" y="3378200"/>
            <a:ext cx="760413" cy="523875"/>
          </a:xfrm>
          <a:prstGeom prst="rect">
            <a:avLst/>
          </a:prstGeom>
          <a:noFill/>
          <a:ln w="9525">
            <a:noFill/>
            <a:miter/>
          </a:ln>
        </p:spPr>
        <p:txBody>
          <a:bodyPr>
            <a:sp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b="1" dirty="0">
                <a:solidFill>
                  <a:srgbClr val="404040"/>
                </a:solidFill>
                <a:latin typeface="微软雅黑" pitchFamily="34" charset="-122"/>
                <a:ea typeface="微软雅黑" pitchFamily="34" charset="-122"/>
              </a:rPr>
              <a:t>02</a:t>
            </a:r>
            <a:endParaRPr lang="zh-CN" altLang="en-US" b="1" dirty="0">
              <a:solidFill>
                <a:srgbClr val="404040"/>
              </a:solidFill>
              <a:latin typeface="微软雅黑" pitchFamily="34" charset="-122"/>
              <a:ea typeface="微软雅黑" pitchFamily="34" charset="-122"/>
            </a:endParaRPr>
          </a:p>
        </p:txBody>
      </p:sp>
      <p:sp>
        <p:nvSpPr>
          <p:cNvPr id="25618" name="文本框 17"/>
          <p:cNvSpPr txBox="1"/>
          <p:nvPr/>
        </p:nvSpPr>
        <p:spPr>
          <a:xfrm>
            <a:off x="6426200" y="4822825"/>
            <a:ext cx="760413" cy="523875"/>
          </a:xfrm>
          <a:prstGeom prst="rect">
            <a:avLst/>
          </a:prstGeom>
          <a:noFill/>
          <a:ln w="9525">
            <a:noFill/>
            <a:miter/>
          </a:ln>
        </p:spPr>
        <p:txBody>
          <a:bodyPr>
            <a:sp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b="1" dirty="0">
                <a:solidFill>
                  <a:srgbClr val="404040"/>
                </a:solidFill>
                <a:latin typeface="微软雅黑" pitchFamily="34" charset="-122"/>
                <a:ea typeface="微软雅黑" pitchFamily="34" charset="-122"/>
              </a:rPr>
              <a:t>03</a:t>
            </a:r>
            <a:endParaRPr lang="zh-CN" altLang="en-US" b="1" dirty="0">
              <a:solidFill>
                <a:srgbClr val="404040"/>
              </a:solidFill>
              <a:latin typeface="微软雅黑" pitchFamily="34" charset="-122"/>
              <a:ea typeface="微软雅黑" pitchFamily="34" charset="-122"/>
            </a:endParaRPr>
          </a:p>
        </p:txBody>
      </p:sp>
      <p:sp>
        <p:nvSpPr>
          <p:cNvPr id="35" name="矩形 13"/>
          <p:cNvSpPr>
            <a:spLocks noChangeArrowheads="1"/>
          </p:cNvSpPr>
          <p:nvPr/>
        </p:nvSpPr>
        <p:spPr bwMode="auto">
          <a:xfrm>
            <a:off x="2701925" y="2754313"/>
            <a:ext cx="2058988" cy="2217420"/>
          </a:xfrm>
          <a:prstGeom prst="rect">
            <a:avLst/>
          </a:prstGeom>
          <a:noFill/>
          <a:ln>
            <a:noFill/>
          </a:ln>
        </p:spPr>
        <p:txBody>
          <a:bodyPr lIns="0" tIns="0" rIns="0" bIns="0">
            <a:spAutoFit/>
          </a:bodyPr>
          <a:lstStyle>
            <a:lvl1pPr defTabSz="1216025">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l" defTabSz="1216025" rtl="0" eaLnBrk="1" latinLnBrk="0" hangingPunct="1">
              <a:lnSpc>
                <a:spcPct val="120000"/>
              </a:lnSpc>
              <a:spcBef>
                <a:spcPct val="20000"/>
              </a:spcBef>
              <a:spcAft>
                <a:spcPts val="0"/>
              </a:spcAft>
              <a:buClrTx/>
              <a:buSzTx/>
              <a:buFontTx/>
              <a:buNone/>
              <a:defRPr/>
            </a:pPr>
            <a:r>
              <a:rPr kumimoji="0" lang="en-US" altLang="zh-CN" sz="28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rPr>
              <a:t>Training Schedule</a:t>
            </a:r>
            <a:endParaRPr kumimoji="0" lang="en-US" altLang="zh-CN" sz="28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endParaRPr>
          </a:p>
          <a:p>
            <a:pPr marL="0" marR="0" lvl="0" indent="0" algn="l" defTabSz="1216025" rtl="0" eaLnBrk="1" latinLnBrk="0" hangingPunct="1">
              <a:lnSpc>
                <a:spcPct val="120000"/>
              </a:lnSpc>
              <a:spcBef>
                <a:spcPct val="20000"/>
              </a:spcBef>
              <a:spcAft>
                <a:spcPts val="0"/>
              </a:spcAft>
              <a:buClrTx/>
              <a:buSzTx/>
              <a:buFontTx/>
              <a:buNone/>
              <a:defRPr/>
            </a:pPr>
            <a:r>
              <a:rPr kumimoji="0" lang="zh-CN" altLang="en-US" sz="28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rPr>
              <a:t>培训安排</a:t>
            </a:r>
            <a:endParaRPr kumimoji="0" lang="zh-CN" altLang="en-US" sz="2800" b="1" i="0" u="none" strike="noStrike" kern="1200" cap="none" spc="0" normalizeH="0" baseline="0" noProof="0" dirty="0">
              <a:ln>
                <a:noFill/>
              </a:ln>
              <a:solidFill>
                <a:schemeClr val="tx1">
                  <a:lumMod val="85000"/>
                  <a:lumOff val="15000"/>
                </a:schemeClr>
              </a:solidFill>
              <a:uLnTx/>
              <a:uFillTx/>
              <a:latin typeface="Arial" charset="0"/>
              <a:ea typeface="微软雅黑" pitchFamily="34" charset="-122"/>
              <a:cs typeface="+mn-cs"/>
              <a:sym typeface="Arial" pitchFamily="34" charset="0"/>
            </a:endParaRPr>
          </a:p>
          <a:p>
            <a:pPr marL="0" marR="0" lvl="0" indent="0" algn="l" defTabSz="1216025" rtl="0" eaLnBrk="1" latinLnBrk="0" hangingPunct="1">
              <a:lnSpc>
                <a:spcPct val="120000"/>
              </a:lnSpc>
              <a:spcBef>
                <a:spcPct val="20000"/>
              </a:spcBef>
              <a:spcAft>
                <a:spcPts val="0"/>
              </a:spcAft>
              <a:buClrTx/>
              <a:buSzTx/>
              <a:buFontTx/>
              <a:buNone/>
              <a:defRPr/>
            </a:pPr>
            <a:r>
              <a:rPr kumimoji="0" lang="en-US" altLang="zh-CN" sz="2800" i="0" u="none" strike="noStrike" kern="1200" cap="none" spc="0" normalizeH="0" baseline="0" noProof="0" dirty="0" smtClean="0">
                <a:ln>
                  <a:noFill/>
                </a:ln>
                <a:solidFill>
                  <a:schemeClr val="tx1">
                    <a:lumMod val="85000"/>
                    <a:lumOff val="15000"/>
                  </a:schemeClr>
                </a:solidFill>
                <a:uLnTx/>
                <a:uFillTx/>
                <a:latin typeface="Arial" charset="0"/>
                <a:ea typeface="微软雅黑" pitchFamily="34" charset="-122"/>
                <a:cs typeface="+mn-cs"/>
                <a:sym typeface="Arial" pitchFamily="34" charset="0"/>
              </a:rPr>
              <a:t> </a:t>
            </a:r>
            <a:endParaRPr kumimoji="0" lang="en-US" sz="3600" b="1" i="0" u="none" strike="noStrike" kern="1200" cap="none" spc="0" normalizeH="0" baseline="0" noProof="0" dirty="0">
              <a:ln>
                <a:noFill/>
              </a:ln>
              <a:solidFill>
                <a:schemeClr val="tx1">
                  <a:lumMod val="50000"/>
                  <a:lumOff val="50000"/>
                </a:schemeClr>
              </a:solidFill>
              <a:effectLst/>
              <a:uLnTx/>
              <a:uFillTx/>
              <a:latin typeface="Times New Roman" charset="0"/>
              <a:ea typeface="微软雅黑" pitchFamily="34" charset="-122"/>
              <a:cs typeface="+mn-cs"/>
              <a:sym typeface="Arial" pitchFamily="34"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452754" y="755333"/>
            <a:ext cx="11522076" cy="1655762"/>
          </a:xfrm>
          <a:ln w="9525">
            <a:noFill/>
            <a:miter/>
          </a:ln>
        </p:spPr>
        <p:txBody>
          <a:bodyPr vert="horz" wrap="square" lIns="91440" tIns="45720" rIns="91440" bIns="45720" anchor="t"/>
          <a:lstStyle/>
          <a:p>
            <a:pPr algn="l"/>
            <a:r>
              <a:rPr lang="en-US" altLang="zh-CN" sz="3600" b="1" dirty="0" err="1" smtClean="0"/>
              <a:t>xxxx</a:t>
            </a:r>
            <a:r>
              <a:rPr lang="en-US" altLang="zh-CN" sz="3600" b="1" dirty="0" smtClean="0"/>
              <a:t>-(Four</a:t>
            </a:r>
            <a:r>
              <a:rPr lang="zh-CN" altLang="en-US" sz="3600" b="1" dirty="0" smtClean="0"/>
              <a:t> </a:t>
            </a:r>
            <a:r>
              <a:rPr lang="en-US" altLang="zh-CN" sz="3600" b="1" dirty="0" smtClean="0"/>
              <a:t>letter</a:t>
            </a:r>
            <a:r>
              <a:rPr lang="zh-CN" altLang="en-US" sz="3600" b="1" dirty="0" smtClean="0"/>
              <a:t> </a:t>
            </a:r>
            <a:r>
              <a:rPr lang="en-US" altLang="zh-CN" sz="3600" b="1" dirty="0" smtClean="0"/>
              <a:t>word)</a:t>
            </a:r>
            <a:endParaRPr lang="en-US" altLang="zh-CN" sz="3600" b="1" dirty="0" smtClean="0"/>
          </a:p>
          <a:p>
            <a:pPr algn="l"/>
            <a:r>
              <a:rPr lang="en-US" altLang="zh-CN" sz="3600" dirty="0" smtClean="0"/>
              <a:t>Any </a:t>
            </a:r>
            <a:r>
              <a:rPr lang="en-US" altLang="zh-CN" sz="3600" dirty="0"/>
              <a:t>of several short English words (often having 4 letters) generally regarded as obscene or offensive </a:t>
            </a:r>
            <a:endParaRPr lang="zh-CN" altLang="zh-CN" sz="3600" dirty="0"/>
          </a:p>
        </p:txBody>
      </p:sp>
      <p:pic>
        <p:nvPicPr>
          <p:cNvPr id="2" name="图片 1" descr="QQ图片20160315105416"/>
          <p:cNvPicPr>
            <a:picLocks noChangeAspect="1"/>
          </p:cNvPicPr>
          <p:nvPr/>
        </p:nvPicPr>
        <p:blipFill>
          <a:blip r:embed="rId2"/>
          <a:srcRect t="31799" b="22809"/>
          <a:stretch>
            <a:fillRect/>
          </a:stretch>
        </p:blipFill>
        <p:spPr>
          <a:xfrm>
            <a:off x="7357745" y="2987675"/>
            <a:ext cx="4158615" cy="3360420"/>
          </a:xfrm>
          <a:prstGeom prst="rect">
            <a:avLst/>
          </a:prstGeom>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669924" y="1157288"/>
            <a:ext cx="11522076" cy="1655762"/>
          </a:xfrm>
          <a:ln w="9525">
            <a:noFill/>
            <a:miter/>
          </a:ln>
        </p:spPr>
        <p:txBody>
          <a:bodyPr vert="horz" wrap="square" lIns="91440" tIns="45720" rIns="91440" bIns="45720" anchor="t"/>
          <a:lstStyle/>
          <a:p>
            <a:pPr algn="l"/>
            <a:r>
              <a:rPr lang="en-US" altLang="zh-CN" sz="3600" b="1" dirty="0"/>
              <a:t>They then immediately let out a huge sigh and sweep the cutlery onto the floor and tell you that you can </a:t>
            </a:r>
            <a:r>
              <a:rPr lang="en-US" altLang="zh-CN" sz="3600" b="1" dirty="0" err="1"/>
              <a:t>xxxx-ing</a:t>
            </a:r>
            <a:r>
              <a:rPr lang="en-US" altLang="zh-CN" sz="3600" b="1" dirty="0"/>
              <a:t> do it yourself if you know better. </a:t>
            </a:r>
            <a:endParaRPr lang="zh-CN" altLang="zh-CN" sz="3600" b="1" dirty="0"/>
          </a:p>
          <a:p>
            <a:pPr algn="l"/>
            <a:endParaRPr lang="en-US" altLang="zh-CN" sz="3600" dirty="0"/>
          </a:p>
        </p:txBody>
      </p:sp>
      <p:sp>
        <p:nvSpPr>
          <p:cNvPr id="2" name="Rectangle 3"/>
          <p:cNvSpPr>
            <a:spLocks noGrp="1"/>
          </p:cNvSpPr>
          <p:nvPr/>
        </p:nvSpPr>
        <p:spPr>
          <a:xfrm>
            <a:off x="662939" y="3528378"/>
            <a:ext cx="11522076" cy="1655762"/>
          </a:xfrm>
          <a:prstGeom prst="rect">
            <a:avLst/>
          </a:prstGeom>
          <a:noFill/>
          <a:ln w="9525">
            <a:noFill/>
            <a:miter/>
          </a:ln>
        </p:spPr>
        <p:txBody>
          <a:bodyPr vert="horz" wrap="square" lIns="91440" tIns="45720" rIns="91440" bIns="45720" anchor="t"/>
          <a:lstStyle>
            <a:lvl1pPr marL="0" indent="0" algn="ctr" defTabSz="914400" rtl="0" eaLnBrk="1" latinLnBrk="0" hangingPunct="1">
              <a:lnSpc>
                <a:spcPct val="90000"/>
              </a:lnSpc>
              <a:spcBef>
                <a:spcPts val="1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pPr algn="l"/>
            <a:r>
              <a:rPr lang="zh-CN" altLang="zh-CN" sz="3600" dirty="0"/>
              <a:t>于是他们立刻长长地叹了口气，然后一股脑儿把刀具全扔在地上，朝你吼道：有本事，自己滚去做。</a:t>
            </a:r>
            <a:endParaRPr lang="en-US" altLang="zh-CN" sz="3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804545" y="1159510"/>
            <a:ext cx="11153140" cy="1370965"/>
          </a:xfrm>
          <a:ln w="9525">
            <a:noFill/>
            <a:miter/>
          </a:ln>
        </p:spPr>
        <p:txBody>
          <a:bodyPr vert="horz" wrap="square" lIns="91440" tIns="45720" rIns="91440" bIns="45720" anchor="t"/>
          <a:lstStyle/>
          <a:p>
            <a:pPr algn="l"/>
            <a:r>
              <a:rPr lang="en-US" altLang="zh-CN" sz="3600" b="1" dirty="0"/>
              <a:t>It was the most minor of criticisms and </a:t>
            </a:r>
            <a:r>
              <a:rPr lang="en-US" altLang="zh-CN" sz="3600" b="1" dirty="0">
                <a:solidFill>
                  <a:srgbClr val="FF0000"/>
                </a:solidFill>
              </a:rPr>
              <a:t>technically quite correct</a:t>
            </a:r>
            <a:r>
              <a:rPr lang="en-US" altLang="zh-CN" sz="3600" b="1" dirty="0"/>
              <a:t>. And now they’ve exploded</a:t>
            </a:r>
            <a:r>
              <a:rPr lang="en-US" altLang="zh-CN" sz="3600" b="1" dirty="0" smtClean="0"/>
              <a:t>.</a:t>
            </a:r>
            <a:endParaRPr lang="en-US" altLang="zh-CN" sz="3600" b="1" dirty="0" smtClean="0"/>
          </a:p>
          <a:p>
            <a:pPr algn="l"/>
            <a:endParaRPr lang="zh-CN" altLang="zh-CN" sz="3600" dirty="0"/>
          </a:p>
          <a:p>
            <a:pPr algn="l"/>
            <a:endParaRPr lang="zh-CN" altLang="zh-CN" sz="3600" dirty="0"/>
          </a:p>
        </p:txBody>
      </p:sp>
      <p:sp>
        <p:nvSpPr>
          <p:cNvPr id="2" name="内容占位符 2"/>
          <p:cNvSpPr>
            <a:spLocks noGrp="1"/>
          </p:cNvSpPr>
          <p:nvPr/>
        </p:nvSpPr>
        <p:spPr>
          <a:xfrm>
            <a:off x="721360" y="2782570"/>
            <a:ext cx="1164336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0" indent="0">
              <a:buNone/>
            </a:pPr>
            <a:r>
              <a:rPr lang="en-US" altLang="zh-CN" sz="3600" b="1" dirty="0" smtClean="0"/>
              <a:t>technically: </a:t>
            </a:r>
            <a:r>
              <a:rPr lang="zh-CN" altLang="en-US" sz="3600" b="1" dirty="0" smtClean="0"/>
              <a:t>从技术上来讲，从严格意义上来讲</a:t>
            </a:r>
            <a:endParaRPr lang="zh-CN" altLang="en-US" sz="3600" b="1" dirty="0" smtClean="0"/>
          </a:p>
          <a:p>
            <a:pPr marL="0" lvl="0" indent="0">
              <a:buNone/>
            </a:pPr>
            <a:r>
              <a:rPr lang="en-US" altLang="zh-CN" sz="3600" b="1" dirty="0" smtClean="0"/>
              <a:t>e.g. a technically brilliant basketball match </a:t>
            </a:r>
            <a:endParaRPr lang="en-US" altLang="zh-CN" sz="3600" b="1" dirty="0" smtClean="0"/>
          </a:p>
          <a:p>
            <a:pPr marL="0" lvl="0" indent="0">
              <a:buNone/>
            </a:pPr>
            <a:r>
              <a:rPr lang="en-US" altLang="zh-CN" sz="3600" b="1" dirty="0" smtClean="0"/>
              <a:t>      </a:t>
            </a:r>
            <a:r>
              <a:rPr lang="zh-CN" altLang="en-US" sz="3600" b="1" dirty="0" smtClean="0"/>
              <a:t>一场技术精湛的篮球赛</a:t>
            </a:r>
            <a:endParaRPr lang="zh-CN" altLang="en-US" sz="3600" b="1" dirty="0" smtClean="0"/>
          </a:p>
          <a:p>
            <a:pPr marL="0" lvl="0" indent="0">
              <a:buNone/>
            </a:pPr>
            <a:endParaRPr lang="zh-CN" altLang="en-US" sz="3600" b="1" dirty="0" smtClean="0"/>
          </a:p>
          <a:p>
            <a:pPr lvl="0" indent="-255270"/>
            <a:endParaRPr lang="zh-CN" altLang="en-US" sz="3600" dirty="0" smtClean="0"/>
          </a:p>
          <a:p>
            <a:pPr lvl="0" indent="-255270"/>
            <a:endParaRPr lang="en-US" altLang="zh-CN" sz="3600" dirty="0"/>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46082" name="Rectangle 3"/>
          <p:cNvSpPr>
            <a:spLocks noGrp="1"/>
          </p:cNvSpPr>
          <p:nvPr>
            <p:ph idx="1"/>
          </p:nvPr>
        </p:nvSpPr>
        <p:spPr>
          <a:xfrm>
            <a:off x="669925" y="1158240"/>
            <a:ext cx="10784840" cy="1655445"/>
          </a:xfrm>
          <a:ln w="9525">
            <a:noFill/>
            <a:miter/>
          </a:ln>
        </p:spPr>
        <p:txBody>
          <a:bodyPr vert="horz" wrap="square" lIns="91440" tIns="45720" rIns="91440" bIns="45720" anchor="t"/>
          <a:lstStyle/>
          <a:p>
            <a:pPr algn="l"/>
            <a:r>
              <a:rPr lang="en-US" altLang="zh-CN" sz="3600" b="1" dirty="0">
                <a:sym typeface="+mn-ea"/>
              </a:rPr>
              <a:t>It was the most minor of criticisms and </a:t>
            </a:r>
            <a:r>
              <a:rPr lang="en-US" altLang="zh-CN" sz="3600" b="1" dirty="0">
                <a:solidFill>
                  <a:srgbClr val="FF0000"/>
                </a:solidFill>
                <a:sym typeface="+mn-ea"/>
              </a:rPr>
              <a:t>technically quite correct</a:t>
            </a:r>
            <a:r>
              <a:rPr lang="en-US" altLang="zh-CN" sz="3600" b="1" dirty="0">
                <a:sym typeface="+mn-ea"/>
              </a:rPr>
              <a:t>. And now they’ve exploded</a:t>
            </a:r>
            <a:r>
              <a:rPr lang="en-US" altLang="zh-CN" sz="3600" b="1" dirty="0" smtClean="0">
                <a:sym typeface="+mn-ea"/>
              </a:rPr>
              <a:t>.</a:t>
            </a:r>
            <a:endParaRPr lang="en-US" altLang="zh-CN" sz="3600" dirty="0" smtClean="0"/>
          </a:p>
          <a:p>
            <a:pPr algn="l"/>
            <a:endParaRPr lang="zh-CN" altLang="zh-CN" sz="3600" dirty="0"/>
          </a:p>
          <a:p>
            <a:pPr algn="l"/>
            <a:endParaRPr lang="zh-CN" altLang="zh-CN" sz="3600" dirty="0"/>
          </a:p>
        </p:txBody>
      </p:sp>
      <p:sp>
        <p:nvSpPr>
          <p:cNvPr id="2" name="Rectangle 3"/>
          <p:cNvSpPr>
            <a:spLocks noGrp="1"/>
          </p:cNvSpPr>
          <p:nvPr/>
        </p:nvSpPr>
        <p:spPr>
          <a:xfrm>
            <a:off x="528320" y="3244850"/>
            <a:ext cx="10784840" cy="1655445"/>
          </a:xfrm>
          <a:prstGeom prst="rect">
            <a:avLst/>
          </a:prstGeom>
          <a:noFill/>
          <a:ln w="9525">
            <a:noFill/>
            <a:miter/>
          </a:ln>
        </p:spPr>
        <p:txBody>
          <a:bodyPr vert="horz" wrap="square" lIns="91440" tIns="45720" rIns="91440" bIns="45720" anchor="t"/>
          <a:lstStyle>
            <a:lvl1pPr marL="0" indent="0" algn="ctr" defTabSz="914400" rtl="0" eaLnBrk="1" latinLnBrk="0" hangingPunct="1">
              <a:lnSpc>
                <a:spcPct val="90000"/>
              </a:lnSpc>
              <a:spcBef>
                <a:spcPts val="1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pPr algn="l"/>
            <a:r>
              <a:rPr lang="zh-CN" altLang="zh-CN" sz="3600" dirty="0"/>
              <a:t>整件事情的起因就是这句微不足道的提醒</a:t>
            </a:r>
            <a:r>
              <a:rPr lang="en-US" altLang="zh-CN" sz="3600" dirty="0"/>
              <a:t>/</a:t>
            </a:r>
            <a:r>
              <a:rPr lang="zh-CN" altLang="en-US" sz="3600" dirty="0"/>
              <a:t>纠正</a:t>
            </a:r>
            <a:r>
              <a:rPr lang="zh-CN" altLang="zh-CN" sz="3600" dirty="0"/>
              <a:t>，而且也在理</a:t>
            </a:r>
            <a:r>
              <a:rPr lang="en-US" altLang="zh-CN" sz="3600" dirty="0"/>
              <a:t>/</a:t>
            </a:r>
            <a:r>
              <a:rPr lang="zh-CN" altLang="en-US" sz="3600" dirty="0"/>
              <a:t>严格意义上来说也没错</a:t>
            </a:r>
            <a:r>
              <a:rPr lang="zh-CN" altLang="zh-CN" sz="3600" dirty="0"/>
              <a:t>。但是，他们却恼羞成怒</a:t>
            </a:r>
            <a:r>
              <a:rPr lang="en-US" altLang="zh-CN" sz="3600" dirty="0"/>
              <a:t>/</a:t>
            </a:r>
            <a:r>
              <a:rPr lang="zh-CN" altLang="zh-CN" sz="3600" dirty="0"/>
              <a:t>大为光火。</a:t>
            </a:r>
            <a:endParaRPr lang="zh-CN" altLang="zh-CN" sz="3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31747" name="组合 4"/>
          <p:cNvGrpSpPr/>
          <p:nvPr/>
        </p:nvGrpSpPr>
        <p:grpSpPr>
          <a:xfrm>
            <a:off x="3302000" y="2217396"/>
            <a:ext cx="5588000" cy="2300629"/>
            <a:chOff x="3457574" y="1980069"/>
            <a:chExt cx="5143501" cy="2116786"/>
          </a:xfrm>
        </p:grpSpPr>
        <p:grpSp>
          <p:nvGrpSpPr>
            <p:cNvPr id="31748" name="组合 5"/>
            <p:cNvGrpSpPr/>
            <p:nvPr/>
          </p:nvGrpSpPr>
          <p:grpSpPr>
            <a:xfrm>
              <a:off x="3590925" y="1980069"/>
              <a:ext cx="5010150" cy="679906"/>
              <a:chOff x="4324350" y="2295525"/>
              <a:chExt cx="3733800" cy="679906"/>
            </a:xfrm>
          </p:grpSpPr>
          <p:cxnSp>
            <p:nvCxnSpPr>
              <p:cNvPr id="15" name="直接连接符 14"/>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1749" name="组合 6"/>
            <p:cNvGrpSpPr/>
            <p:nvPr/>
          </p:nvGrpSpPr>
          <p:grpSpPr>
            <a:xfrm flipH="1" flipV="1">
              <a:off x="3457574" y="3370824"/>
              <a:ext cx="4951785" cy="726031"/>
              <a:chOff x="4324350" y="2295525"/>
              <a:chExt cx="3733800" cy="679906"/>
            </a:xfrm>
          </p:grpSpPr>
          <p:cxnSp>
            <p:nvCxnSpPr>
              <p:cNvPr id="11" name="直接连接符 10"/>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631167" y="2266352"/>
              <a:ext cx="4926656" cy="1222850"/>
            </a:xfrm>
            <a:prstGeom prst="rect">
              <a:avLst/>
            </a:prstGeom>
            <a:noFill/>
          </p:spPr>
          <p:txBody>
            <a:bodyPr wrap="square" rtlCol="0">
              <a:spAutoFit/>
              <a:scene3d>
                <a:camera prst="orthographicFront"/>
                <a:lightRig rig="threePt" dir="t"/>
              </a:scene3d>
            </a:bodyPr>
            <a:lstStyle/>
            <a:p>
              <a:pPr lvl="0" algn="ctr"/>
              <a:r>
                <a:rPr lang="zh-CN" altLang="en-US" sz="8000" dirty="0">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方正小标宋简体" charset="0"/>
                  <a:ea typeface="方正小标宋简体" charset="0"/>
                </a:rPr>
                <a:t>感谢聆听</a:t>
              </a:r>
              <a:endParaRPr lang="zh-CN" altLang="en-US" sz="8000" dirty="0">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方正小标宋简体" charset="0"/>
                <a:ea typeface="方正小标宋简体" charset="0"/>
              </a:endParaRPr>
            </a:p>
          </p:txBody>
        </p:sp>
        <p:sp>
          <p:nvSpPr>
            <p:cNvPr id="9" name="文本框 8"/>
            <p:cNvSpPr txBox="1"/>
            <p:nvPr/>
          </p:nvSpPr>
          <p:spPr>
            <a:xfrm>
              <a:off x="4275460" y="3568765"/>
              <a:ext cx="3318288" cy="444620"/>
            </a:xfrm>
            <a:prstGeom prst="rect">
              <a:avLst/>
            </a:prstGeom>
            <a:noFill/>
          </p:spPr>
          <p:txBody>
            <a:bodyPr wrap="square" rtlCol="0">
              <a:spAutoFit/>
            </a:bodyPr>
            <a:lstStyle/>
            <a:p>
              <a:pPr marL="0" marR="0" lvl="0" indent="0" algn="l" defTabSz="914400" rtl="0" eaLnBrk="1" latinLnBrk="0" hangingPunct="1">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n-ea"/>
                  <a:sym typeface="Arial" pitchFamily="34" charset="0"/>
                </a:rPr>
                <a:t>Thanks</a:t>
              </a:r>
              <a:endParaRPr kumimoji="0" lang="en-US" altLang="zh-CN" sz="24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n-ea"/>
                <a:sym typeface="Arial" pitchFamily="34" charset="0"/>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4099" name="组合 4"/>
          <p:cNvGrpSpPr/>
          <p:nvPr/>
        </p:nvGrpSpPr>
        <p:grpSpPr>
          <a:xfrm>
            <a:off x="1466850" y="1913255"/>
            <a:ext cx="9697085" cy="2761615"/>
            <a:chOff x="3457574" y="1980069"/>
            <a:chExt cx="5143501" cy="2116786"/>
          </a:xfrm>
        </p:grpSpPr>
        <p:grpSp>
          <p:nvGrpSpPr>
            <p:cNvPr id="4103" name="组合 5"/>
            <p:cNvGrpSpPr/>
            <p:nvPr/>
          </p:nvGrpSpPr>
          <p:grpSpPr>
            <a:xfrm>
              <a:off x="3590925" y="1980069"/>
              <a:ext cx="5010150" cy="679906"/>
              <a:chOff x="4324350" y="2295525"/>
              <a:chExt cx="3733800" cy="679906"/>
            </a:xfrm>
          </p:grpSpPr>
          <p:cxnSp>
            <p:nvCxnSpPr>
              <p:cNvPr id="15" name="直接连接符 14"/>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04" name="组合 6"/>
            <p:cNvGrpSpPr/>
            <p:nvPr/>
          </p:nvGrpSpPr>
          <p:grpSpPr>
            <a:xfrm flipH="1" flipV="1">
              <a:off x="3457574" y="3370824"/>
              <a:ext cx="4951785" cy="726031"/>
              <a:chOff x="4324350" y="2295525"/>
              <a:chExt cx="3733800" cy="679906"/>
            </a:xfrm>
          </p:grpSpPr>
          <p:cxnSp>
            <p:nvCxnSpPr>
              <p:cNvPr id="11" name="直接连接符 10"/>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6" name="文本框 35"/>
          <p:cNvSpPr txBox="1"/>
          <p:nvPr/>
        </p:nvSpPr>
        <p:spPr>
          <a:xfrm>
            <a:off x="4960938" y="1682750"/>
            <a:ext cx="1889125" cy="2216150"/>
          </a:xfrm>
          <a:prstGeom prst="rect">
            <a:avLst/>
          </a:prstGeom>
          <a:noFill/>
        </p:spPr>
        <p:txBody>
          <a:bodyPr wrap="square" rtlCol="0">
            <a:spAutoFit/>
          </a:bodyPr>
          <a:lstStyle/>
          <a:p>
            <a:pPr marL="0" marR="0" lvl="0" indent="0" algn="l" defTabSz="914400" rtl="0" eaLnBrk="1" latinLnBrk="0" hangingPunct="1">
              <a:spcBef>
                <a:spcPts val="0"/>
              </a:spcBef>
              <a:spcAft>
                <a:spcPts val="0"/>
              </a:spcAft>
              <a:buClrTx/>
              <a:buSzTx/>
              <a:buFontTx/>
              <a:buNone/>
              <a:defRPr/>
            </a:pPr>
            <a:r>
              <a:rPr kumimoji="0" lang="en-US" altLang="zh-CN" sz="13800" b="0" i="1" u="none" strike="noStrike" kern="1200" cap="none" spc="0" normalizeH="0" baseline="0" noProof="0" dirty="0" smtClean="0">
                <a:ln>
                  <a:noFill/>
                </a:ln>
                <a:solidFill>
                  <a:srgbClr val="C00000"/>
                </a:solidFill>
                <a:effectLst/>
                <a:uLnTx/>
                <a:uFillTx/>
                <a:latin typeface="Impact" pitchFamily="34" charset="0"/>
                <a:ea typeface="+mn-ea"/>
                <a:cs typeface="+mn-cs"/>
              </a:rPr>
              <a:t>01</a:t>
            </a:r>
            <a:endParaRPr kumimoji="0" lang="en-US" altLang="zh-CN" sz="13800" b="0" i="1" u="none" strike="noStrike" kern="1200" cap="none" spc="0" normalizeH="0" baseline="0" noProof="0" dirty="0" smtClean="0">
              <a:ln>
                <a:noFill/>
              </a:ln>
              <a:solidFill>
                <a:srgbClr val="C00000"/>
              </a:solidFill>
              <a:effectLst/>
              <a:uLnTx/>
              <a:uFillTx/>
              <a:latin typeface="Impact" pitchFamily="34" charset="0"/>
              <a:ea typeface="+mn-ea"/>
              <a:cs typeface="+mn-cs"/>
            </a:endParaRPr>
          </a:p>
        </p:txBody>
      </p:sp>
      <p:sp>
        <p:nvSpPr>
          <p:cNvPr id="4101" name="文本框 36"/>
          <p:cNvSpPr txBox="1"/>
          <p:nvPr/>
        </p:nvSpPr>
        <p:spPr>
          <a:xfrm>
            <a:off x="2678430" y="3752215"/>
            <a:ext cx="7310755" cy="854080"/>
          </a:xfrm>
          <a:prstGeom prst="rect">
            <a:avLst/>
          </a:prstGeom>
          <a:noFill/>
          <a:ln w="9525">
            <a:noFill/>
            <a:miter/>
          </a:ln>
        </p:spPr>
        <p:txBody>
          <a:bodyPr wrap="square">
            <a:sp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5400" b="1" dirty="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rPr>
              <a:t>Topic</a:t>
            </a:r>
            <a:r>
              <a:rPr lang="en-US" altLang="zh-CN" sz="3200" b="1" dirty="0" smtClean="0">
                <a:effectLst>
                  <a:outerShdw blurRad="38100" dist="19050" dir="2700000" algn="tl" rotWithShape="0">
                    <a:schemeClr val="dk1">
                      <a:alpha val="40000"/>
                      <a:lumMod val="50000"/>
                    </a:schemeClr>
                  </a:outerShdw>
                </a:effectLst>
                <a:latin typeface="微软雅黑" pitchFamily="34" charset="-122"/>
                <a:ea typeface="微软雅黑" pitchFamily="34" charset="-122"/>
              </a:rPr>
              <a:t> </a:t>
            </a:r>
            <a:r>
              <a:rPr lang="en-US" altLang="zh-CN" sz="5400" b="1" dirty="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rPr>
              <a:t>Analysis</a:t>
            </a:r>
            <a:r>
              <a:rPr lang="en-US" altLang="zh-CN" sz="3200" b="1" dirty="0" smtClean="0">
                <a:effectLst>
                  <a:outerShdw blurRad="38100" dist="19050" dir="2700000" algn="tl" rotWithShape="0">
                    <a:schemeClr val="dk1">
                      <a:alpha val="40000"/>
                      <a:lumMod val="50000"/>
                    </a:schemeClr>
                  </a:outerShdw>
                </a:effectLst>
                <a:latin typeface="微软雅黑" pitchFamily="34" charset="-122"/>
                <a:ea typeface="微软雅黑" pitchFamily="34" charset="-122"/>
              </a:rPr>
              <a:t> </a:t>
            </a:r>
            <a:endParaRPr lang="en-US" altLang="zh-CN" sz="3200" b="1" dirty="0">
              <a:effectLst>
                <a:outerShdw blurRad="38100" dist="19050" dir="2700000" algn="tl" rotWithShape="0">
                  <a:schemeClr val="dk1">
                    <a:alpha val="40000"/>
                    <a:lumMod val="50000"/>
                  </a:schemeClr>
                </a:outerShdw>
              </a:effectLst>
              <a:latin typeface="微软雅黑" pitchFamily="34" charset="-122"/>
              <a:ea typeface="微软雅黑" pitchFamily="34" charset="-122"/>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26625" name="内容占位符 2"/>
          <p:cNvSpPr>
            <a:spLocks noGrp="1"/>
          </p:cNvSpPr>
          <p:nvPr/>
        </p:nvSpPr>
        <p:spPr>
          <a:xfrm>
            <a:off x="39370" y="93980"/>
            <a:ext cx="675513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0" indent="0">
              <a:buNone/>
            </a:pPr>
            <a:endParaRPr lang="en-US" altLang="zh-CN" sz="3600" smtClean="0"/>
          </a:p>
          <a:p>
            <a:pPr lvl="0" indent="-255270"/>
            <a:endParaRPr lang="en-US" altLang="zh-CN" sz="3600" dirty="0"/>
          </a:p>
        </p:txBody>
      </p:sp>
      <p:sp>
        <p:nvSpPr>
          <p:cNvPr id="2" name="副标题 1"/>
          <p:cNvSpPr>
            <a:spLocks noGrp="1"/>
          </p:cNvSpPr>
          <p:nvPr>
            <p:ph type="subTitle" idx="1"/>
          </p:nvPr>
        </p:nvSpPr>
        <p:spPr>
          <a:xfrm>
            <a:off x="-133350" y="3136900"/>
            <a:ext cx="10634980" cy="1655445"/>
          </a:xfrm>
        </p:spPr>
        <p:txBody>
          <a:bodyPr/>
          <a:lstStyle/>
          <a:p>
            <a:pPr algn="l"/>
            <a:r>
              <a:rPr lang="zh-CN" altLang="zh-CN" sz="2800" dirty="0">
                <a:sym typeface="+mn-ea"/>
              </a:rPr>
              <a:t>文章来源：</a:t>
            </a:r>
            <a:r>
              <a:rPr lang="en-US" altLang="zh-CN" sz="2800" dirty="0">
                <a:sym typeface="+mn-ea"/>
              </a:rPr>
              <a:t>http://thephilosophersmail.com/virtues/on-irritability/</a:t>
            </a:r>
            <a:endParaRPr lang="en-US" altLang="zh-CN" sz="2800" dirty="0">
              <a:sym typeface="+mn-ea"/>
            </a:endParaRPr>
          </a:p>
          <a:p>
            <a:endParaRPr kumimoji="1" lang="zh-CN" altLang="en-US" dirty="0"/>
          </a:p>
        </p:txBody>
      </p:sp>
      <p:pic>
        <p:nvPicPr>
          <p:cNvPr id="1073742850" name="图片 1073742849" descr="QQ截图20160310092204"/>
          <p:cNvPicPr>
            <a:picLocks noChangeAspect="1"/>
          </p:cNvPicPr>
          <p:nvPr/>
        </p:nvPicPr>
        <p:blipFill>
          <a:blip r:embed="rId2"/>
          <a:stretch>
            <a:fillRect/>
          </a:stretch>
        </p:blipFill>
        <p:spPr>
          <a:xfrm>
            <a:off x="-5715" y="118745"/>
            <a:ext cx="7937500" cy="2085340"/>
          </a:xfrm>
          <a:prstGeom prst="rect">
            <a:avLst/>
          </a:prstGeom>
          <a:noFill/>
          <a:ln w="9525">
            <a:noFill/>
            <a:miter/>
          </a:ln>
        </p:spPr>
      </p:pic>
      <p:pic>
        <p:nvPicPr>
          <p:cNvPr id="3" name="图片 2" descr="QQ截图20160315151556"/>
          <p:cNvPicPr>
            <a:picLocks noChangeAspect="1"/>
          </p:cNvPicPr>
          <p:nvPr/>
        </p:nvPicPr>
        <p:blipFill>
          <a:blip r:embed="rId3"/>
          <a:stretch>
            <a:fillRect/>
          </a:stretch>
        </p:blipFill>
        <p:spPr>
          <a:xfrm>
            <a:off x="-90805" y="22225"/>
            <a:ext cx="12325985" cy="71634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sp>
        <p:nvSpPr>
          <p:cNvPr id="26625" name="内容占位符 2"/>
          <p:cNvSpPr>
            <a:spLocks noGrp="1"/>
          </p:cNvSpPr>
          <p:nvPr/>
        </p:nvSpPr>
        <p:spPr>
          <a:xfrm>
            <a:off x="156845" y="612775"/>
            <a:ext cx="6755130"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lvl="0" indent="-255270"/>
            <a:r>
              <a:rPr lang="en-US" altLang="zh-CN" sz="3600" b="1" dirty="0" smtClean="0"/>
              <a:t>On</a:t>
            </a:r>
            <a:r>
              <a:rPr lang="zh-CN" altLang="en-US" sz="3600" dirty="0" smtClean="0"/>
              <a:t> </a:t>
            </a:r>
            <a:endParaRPr lang="zh-CN" altLang="en-US" sz="3600" dirty="0" smtClean="0"/>
          </a:p>
          <a:p>
            <a:pPr marL="0" lvl="0" indent="0">
              <a:buNone/>
            </a:pPr>
            <a:r>
              <a:rPr lang="zh-CN" altLang="en-US" sz="3600" dirty="0" smtClean="0"/>
              <a:t>  关于，论及</a:t>
            </a:r>
            <a:endParaRPr lang="zh-CN" altLang="en-US" sz="3600" dirty="0" smtClean="0"/>
          </a:p>
          <a:p>
            <a:pPr marL="0" lvl="0" indent="0">
              <a:buNone/>
            </a:pPr>
            <a:r>
              <a:rPr lang="en-US" altLang="zh-CN" sz="3600" dirty="0" smtClean="0"/>
              <a:t> e.g. write a paper on</a:t>
            </a:r>
            <a:endParaRPr lang="en-US" altLang="zh-CN" sz="3600" dirty="0" smtClean="0"/>
          </a:p>
          <a:p>
            <a:pPr marL="0" lvl="0" indent="0">
              <a:buNone/>
            </a:pPr>
            <a:r>
              <a:rPr lang="en-US" altLang="zh-CN" sz="3600" dirty="0" smtClean="0"/>
              <a:t>Oscar Wilde</a:t>
            </a:r>
            <a:endParaRPr lang="en-US" altLang="zh-CN" sz="3600" dirty="0" smtClean="0"/>
          </a:p>
          <a:p>
            <a:pPr lvl="0" indent="-255270"/>
            <a:endParaRPr lang="en-US" altLang="zh-CN" sz="3600" dirty="0"/>
          </a:p>
        </p:txBody>
      </p:sp>
      <p:sp>
        <p:nvSpPr>
          <p:cNvPr id="3" name="内容占位符 2"/>
          <p:cNvSpPr>
            <a:spLocks noGrp="1"/>
          </p:cNvSpPr>
          <p:nvPr/>
        </p:nvSpPr>
        <p:spPr>
          <a:xfrm>
            <a:off x="5042535" y="521335"/>
            <a:ext cx="7088505" cy="594487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0" indent="0">
              <a:buNone/>
            </a:pPr>
            <a:r>
              <a:rPr lang="en-US" altLang="zh-CN" sz="3600" b="1" dirty="0" smtClean="0">
                <a:sym typeface="+mn-ea"/>
              </a:rPr>
              <a:t>  Irritability</a:t>
            </a:r>
            <a:endParaRPr lang="en-US" altLang="zh-CN" sz="3600" b="1" dirty="0" smtClean="0">
              <a:sym typeface="+mn-ea"/>
            </a:endParaRPr>
          </a:p>
          <a:p>
            <a:pPr marL="0" lvl="0" indent="0">
              <a:buNone/>
            </a:pPr>
            <a:r>
              <a:rPr lang="en-US" altLang="zh-CN" sz="3200" dirty="0"/>
              <a:t>  1.易怒，烦躁</a:t>
            </a:r>
            <a:endParaRPr lang="en-US" altLang="zh-CN" sz="3200" dirty="0"/>
          </a:p>
          <a:p>
            <a:pPr lvl="0" indent="-255270"/>
            <a:r>
              <a:rPr lang="en-US" altLang="zh-CN" sz="3200" dirty="0"/>
              <a:t>e.g The gloomy of irritability of one’s nature 生性忧郁烦躁</a:t>
            </a:r>
            <a:endParaRPr lang="en-US" altLang="zh-CN" sz="3200" dirty="0"/>
          </a:p>
          <a:p>
            <a:pPr lvl="0" indent="-255270"/>
            <a:r>
              <a:rPr lang="en-US" altLang="zh-CN" sz="3200" dirty="0"/>
              <a:t>Irritability on temper 脾气烦躁</a:t>
            </a:r>
            <a:endParaRPr lang="en-US" altLang="zh-CN" sz="3200" dirty="0"/>
          </a:p>
          <a:p>
            <a:pPr lvl="0" indent="-255270"/>
            <a:endParaRPr lang="en-US" altLang="zh-CN" sz="3200" dirty="0"/>
          </a:p>
          <a:p>
            <a:pPr marL="0" lvl="0" indent="0">
              <a:buNone/>
            </a:pPr>
            <a:r>
              <a:rPr lang="en-US" altLang="zh-CN" sz="3200" dirty="0"/>
              <a:t>   2.刺激物；烦恼事</a:t>
            </a:r>
            <a:endParaRPr lang="en-US" altLang="zh-CN" sz="3200" dirty="0"/>
          </a:p>
          <a:p>
            <a:pPr marL="0" lvl="0" indent="0">
              <a:buNone/>
            </a:pPr>
            <a:r>
              <a:rPr lang="en-US" altLang="zh-CN" sz="3200" dirty="0"/>
              <a:t>   3.【医】兴奋增盛，过敏</a:t>
            </a:r>
            <a:endParaRPr lang="en-US" altLang="zh-CN" sz="3200" dirty="0"/>
          </a:p>
          <a:p>
            <a:pPr marL="0" lvl="0" indent="0">
              <a:buNone/>
            </a:pPr>
            <a:r>
              <a:rPr lang="en-US" altLang="zh-CN" sz="3200" dirty="0"/>
              <a:t>   4.【生】应激性，兴奋性，刺激感受性</a:t>
            </a:r>
            <a:endParaRPr lang="en-US" altLang="zh-CN" sz="3200" dirty="0"/>
          </a:p>
          <a:p>
            <a:pPr lvl="0" indent="-255270"/>
            <a:endParaRPr lang="en-US" altLang="zh-CN" sz="3200"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100330" y="0"/>
            <a:ext cx="12192000" cy="6858000"/>
          </a:xfrm>
          <a:prstGeom prst="rect">
            <a:avLst/>
          </a:prstGeom>
          <a:noFill/>
          <a:ln w="9525">
            <a:noFill/>
            <a:miter/>
          </a:ln>
        </p:spPr>
      </p:pic>
      <p:sp>
        <p:nvSpPr>
          <p:cNvPr id="27649" name="内容占位符 2"/>
          <p:cNvSpPr>
            <a:spLocks noGrp="1"/>
          </p:cNvSpPr>
          <p:nvPr/>
        </p:nvSpPr>
        <p:spPr>
          <a:xfrm>
            <a:off x="-6985" y="381000"/>
            <a:ext cx="12146280" cy="432435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0" indent="0">
              <a:buNone/>
            </a:pPr>
            <a:endParaRPr lang="en-US" altLang="zh-CN" sz="3600" dirty="0"/>
          </a:p>
          <a:p>
            <a:pPr marL="0" lvl="0" indent="0">
              <a:buNone/>
            </a:pPr>
            <a:r>
              <a:rPr lang="zh-CN" altLang="en-US" sz="3600" dirty="0" smtClean="0"/>
              <a:t>文中和</a:t>
            </a:r>
            <a:r>
              <a:rPr lang="en-US" altLang="zh-CN" sz="3600" b="1" dirty="0" smtClean="0">
                <a:sym typeface="+mn-ea"/>
              </a:rPr>
              <a:t>Irritability</a:t>
            </a:r>
            <a:r>
              <a:rPr lang="zh-CN" altLang="en-US" sz="3600" b="1" dirty="0" smtClean="0">
                <a:sym typeface="+mn-ea"/>
              </a:rPr>
              <a:t>相关</a:t>
            </a:r>
            <a:r>
              <a:rPr lang="zh-CN" altLang="en-US" sz="3600" dirty="0" smtClean="0"/>
              <a:t>词有：</a:t>
            </a:r>
            <a:r>
              <a:rPr lang="en-US" altLang="zh-CN" sz="3600" dirty="0" smtClean="0"/>
              <a:t>agitated</a:t>
            </a:r>
            <a:r>
              <a:rPr lang="zh-CN" altLang="en-US" sz="3600" dirty="0" smtClean="0"/>
              <a:t> </a:t>
            </a:r>
            <a:r>
              <a:rPr lang="en-US" altLang="zh-CN" sz="3600" dirty="0" smtClean="0"/>
              <a:t>(para.1)     </a:t>
            </a:r>
            <a:endParaRPr lang="zh-CN" altLang="en-US" sz="3600" dirty="0" smtClean="0"/>
          </a:p>
          <a:p>
            <a:pPr marL="0" lvl="0" indent="0">
              <a:buNone/>
            </a:pPr>
            <a:r>
              <a:rPr lang="zh-CN" altLang="zh-CN" sz="3600" dirty="0"/>
              <a:t>   </a:t>
            </a:r>
            <a:r>
              <a:rPr lang="zh-CN" altLang="en-US" sz="3600" dirty="0" smtClean="0"/>
              <a:t>                                                  </a:t>
            </a:r>
            <a:r>
              <a:rPr lang="en-US" altLang="zh-CN" sz="3600" dirty="0" smtClean="0"/>
              <a:t>explode</a:t>
            </a:r>
            <a:r>
              <a:rPr lang="zh-CN" altLang="en-US" sz="3600" dirty="0" smtClean="0"/>
              <a:t> </a:t>
            </a:r>
            <a:r>
              <a:rPr lang="en-US" altLang="zh-CN" sz="3600" dirty="0" smtClean="0"/>
              <a:t>(</a:t>
            </a:r>
            <a:r>
              <a:rPr lang="en-US" altLang="zh-CN" sz="3600" dirty="0" err="1" smtClean="0"/>
              <a:t>para</a:t>
            </a:r>
            <a:r>
              <a:rPr lang="en-US" altLang="zh-CN" sz="3600" dirty="0" smtClean="0"/>
              <a:t>.</a:t>
            </a:r>
            <a:r>
              <a:rPr lang="zh-CN" altLang="en-US" sz="3600" dirty="0" smtClean="0"/>
              <a:t> </a:t>
            </a:r>
            <a:r>
              <a:rPr lang="en-US" altLang="zh-CN" sz="3600" dirty="0" smtClean="0"/>
              <a:t>1)     </a:t>
            </a:r>
            <a:endParaRPr lang="en-US" altLang="zh-CN" sz="3600" dirty="0" smtClean="0"/>
          </a:p>
          <a:p>
            <a:pPr marL="0" lvl="0" indent="0">
              <a:buNone/>
            </a:pPr>
            <a:r>
              <a:rPr lang="zh-CN" altLang="zh-CN" sz="3600" dirty="0"/>
              <a:t>   </a:t>
            </a:r>
            <a:r>
              <a:rPr lang="zh-CN" altLang="en-US" sz="3600" dirty="0" smtClean="0"/>
              <a:t>                                                   </a:t>
            </a:r>
            <a:r>
              <a:rPr lang="en-US" altLang="zh-CN" sz="3600" dirty="0" smtClean="0"/>
              <a:t>get</a:t>
            </a:r>
            <a:r>
              <a:rPr lang="zh-CN" altLang="en-US" sz="3600" dirty="0" smtClean="0"/>
              <a:t> </a:t>
            </a:r>
            <a:r>
              <a:rPr lang="en-US" altLang="zh-CN" sz="3600" dirty="0" smtClean="0"/>
              <a:t>het</a:t>
            </a:r>
            <a:r>
              <a:rPr lang="zh-CN" altLang="en-US" sz="3600" dirty="0" smtClean="0"/>
              <a:t> </a:t>
            </a:r>
            <a:r>
              <a:rPr lang="en-US" altLang="zh-CN" sz="3600" dirty="0" smtClean="0"/>
              <a:t>up</a:t>
            </a:r>
            <a:r>
              <a:rPr lang="zh-CN" altLang="en-US" sz="3600" dirty="0" smtClean="0"/>
              <a:t> </a:t>
            </a:r>
            <a:r>
              <a:rPr lang="en-US" altLang="zh-CN" sz="3600" dirty="0" smtClean="0"/>
              <a:t>(para.2)       </a:t>
            </a:r>
            <a:endParaRPr lang="en-US" altLang="zh-CN" sz="3600" dirty="0" smtClean="0"/>
          </a:p>
          <a:p>
            <a:pPr marL="0" lvl="0" indent="0">
              <a:buNone/>
            </a:pPr>
            <a:r>
              <a:rPr lang="zh-CN" altLang="zh-CN" sz="3600" dirty="0"/>
              <a:t>   </a:t>
            </a:r>
            <a:r>
              <a:rPr lang="zh-CN" altLang="en-US" sz="3600" dirty="0" smtClean="0"/>
              <a:t>                                                   </a:t>
            </a:r>
            <a:r>
              <a:rPr lang="en-US" altLang="zh-CN" sz="3600" dirty="0" smtClean="0"/>
              <a:t>brittle</a:t>
            </a:r>
            <a:r>
              <a:rPr lang="zh-CN" altLang="en-US" sz="3600" dirty="0" smtClean="0"/>
              <a:t> </a:t>
            </a:r>
            <a:r>
              <a:rPr lang="en-US" altLang="zh-CN" sz="3600" dirty="0" smtClean="0"/>
              <a:t>(para.3)           </a:t>
            </a:r>
            <a:endParaRPr lang="en-US" altLang="zh-CN" sz="3600" dirty="0" smtClean="0"/>
          </a:p>
          <a:p>
            <a:pPr marL="0" lvl="0" indent="0">
              <a:buNone/>
            </a:pPr>
            <a:r>
              <a:rPr lang="zh-CN" altLang="en-US" sz="3600" dirty="0" smtClean="0"/>
              <a:t>                                                      </a:t>
            </a:r>
            <a:r>
              <a:rPr lang="en-US" altLang="zh-CN" sz="3600" dirty="0" smtClean="0"/>
              <a:t>squabble</a:t>
            </a:r>
            <a:r>
              <a:rPr lang="zh-CN" altLang="en-US" sz="3600" dirty="0" smtClean="0"/>
              <a:t> </a:t>
            </a:r>
            <a:r>
              <a:rPr lang="en-US" altLang="zh-CN" sz="3600" dirty="0" smtClean="0"/>
              <a:t>(Para.9)       </a:t>
            </a:r>
            <a:endParaRPr lang="en-US" altLang="zh-CN" sz="3600" dirty="0" smtClean="0"/>
          </a:p>
          <a:p>
            <a:pPr marL="0" lvl="0" indent="0">
              <a:buNone/>
            </a:pPr>
            <a:r>
              <a:rPr lang="zh-CN" altLang="zh-CN" sz="3600" dirty="0"/>
              <a:t>   </a:t>
            </a:r>
            <a:r>
              <a:rPr lang="zh-CN" altLang="en-US" sz="3600" dirty="0" smtClean="0"/>
              <a:t>                                                   </a:t>
            </a:r>
            <a:r>
              <a:rPr lang="en-US" altLang="zh-CN" sz="3600" dirty="0" smtClean="0"/>
              <a:t>dispute</a:t>
            </a:r>
            <a:r>
              <a:rPr lang="zh-CN" altLang="en-US" sz="3600" dirty="0" smtClean="0"/>
              <a:t> </a:t>
            </a:r>
            <a:r>
              <a:rPr lang="en-US" altLang="zh-CN" sz="3600" dirty="0" smtClean="0"/>
              <a:t>(para.10)</a:t>
            </a:r>
            <a:endParaRPr lang="en-US" altLang="zh-CN" sz="3600"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4099" name="组合 4"/>
          <p:cNvGrpSpPr/>
          <p:nvPr/>
        </p:nvGrpSpPr>
        <p:grpSpPr>
          <a:xfrm>
            <a:off x="1466850" y="1913255"/>
            <a:ext cx="9697085" cy="2761615"/>
            <a:chOff x="3457574" y="1980069"/>
            <a:chExt cx="5143501" cy="2116786"/>
          </a:xfrm>
        </p:grpSpPr>
        <p:grpSp>
          <p:nvGrpSpPr>
            <p:cNvPr id="4103" name="组合 5"/>
            <p:cNvGrpSpPr/>
            <p:nvPr/>
          </p:nvGrpSpPr>
          <p:grpSpPr>
            <a:xfrm>
              <a:off x="3590925" y="1980069"/>
              <a:ext cx="5010150" cy="679906"/>
              <a:chOff x="4324350" y="2295525"/>
              <a:chExt cx="3733800" cy="679906"/>
            </a:xfrm>
          </p:grpSpPr>
          <p:cxnSp>
            <p:nvCxnSpPr>
              <p:cNvPr id="15" name="直接连接符 14"/>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04" name="组合 6"/>
            <p:cNvGrpSpPr/>
            <p:nvPr/>
          </p:nvGrpSpPr>
          <p:grpSpPr>
            <a:xfrm flipH="1" flipV="1">
              <a:off x="3457574" y="3370824"/>
              <a:ext cx="4951785" cy="726031"/>
              <a:chOff x="4324350" y="2295525"/>
              <a:chExt cx="3733800" cy="679906"/>
            </a:xfrm>
          </p:grpSpPr>
          <p:cxnSp>
            <p:nvCxnSpPr>
              <p:cNvPr id="11" name="直接连接符 10"/>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6" name="文本框 35"/>
          <p:cNvSpPr txBox="1"/>
          <p:nvPr/>
        </p:nvSpPr>
        <p:spPr>
          <a:xfrm>
            <a:off x="4961255" y="1683385"/>
            <a:ext cx="2014220" cy="2211705"/>
          </a:xfrm>
          <a:prstGeom prst="rect">
            <a:avLst/>
          </a:prstGeom>
          <a:noFill/>
        </p:spPr>
        <p:txBody>
          <a:bodyPr wrap="square" rtlCol="0">
            <a:spAutoFit/>
          </a:bodyPr>
          <a:lstStyle/>
          <a:p>
            <a:pPr marL="0" marR="0" lvl="0" indent="0" algn="l" defTabSz="914400" rtl="0" eaLnBrk="1" latinLnBrk="0" hangingPunct="1">
              <a:spcBef>
                <a:spcPts val="0"/>
              </a:spcBef>
              <a:spcAft>
                <a:spcPts val="0"/>
              </a:spcAft>
              <a:buClrTx/>
              <a:buSzTx/>
              <a:buFontTx/>
              <a:buNone/>
              <a:defRPr/>
            </a:pPr>
            <a:r>
              <a:rPr kumimoji="0" lang="en-US" altLang="zh-CN" sz="13800" b="0" i="1" u="none" strike="noStrike" kern="1200" cap="none" spc="0" normalizeH="0" baseline="0" noProof="0" dirty="0" smtClean="0">
                <a:ln>
                  <a:noFill/>
                </a:ln>
                <a:solidFill>
                  <a:srgbClr val="C00000"/>
                </a:solidFill>
                <a:effectLst/>
                <a:uLnTx/>
                <a:uFillTx/>
                <a:latin typeface="Impact" pitchFamily="34" charset="0"/>
                <a:ea typeface="+mn-ea"/>
                <a:cs typeface="+mn-cs"/>
              </a:rPr>
              <a:t>0</a:t>
            </a:r>
            <a:r>
              <a:rPr kumimoji="0" lang="en-US" sz="13800" b="0" i="1" u="none" strike="noStrike" kern="1200" cap="none" spc="0" normalizeH="0" baseline="0" noProof="0" dirty="0" smtClean="0">
                <a:ln>
                  <a:noFill/>
                </a:ln>
                <a:solidFill>
                  <a:srgbClr val="C00000"/>
                </a:solidFill>
                <a:effectLst/>
                <a:uLnTx/>
                <a:uFillTx/>
                <a:latin typeface="Impact" pitchFamily="34" charset="0"/>
                <a:ea typeface="+mn-ea"/>
                <a:cs typeface="+mn-cs"/>
              </a:rPr>
              <a:t>2</a:t>
            </a:r>
            <a:endParaRPr kumimoji="0" lang="en-US" sz="13800" b="0" i="1" u="none" strike="noStrike" kern="1200" cap="none" spc="0" normalizeH="0" baseline="0" noProof="0" dirty="0" smtClean="0">
              <a:ln>
                <a:noFill/>
              </a:ln>
              <a:solidFill>
                <a:srgbClr val="C00000"/>
              </a:solidFill>
              <a:effectLst/>
              <a:uLnTx/>
              <a:uFillTx/>
              <a:latin typeface="Impact" pitchFamily="34" charset="0"/>
              <a:ea typeface="+mn-ea"/>
              <a:cs typeface="+mn-cs"/>
            </a:endParaRPr>
          </a:p>
        </p:txBody>
      </p:sp>
      <p:sp>
        <p:nvSpPr>
          <p:cNvPr id="4101" name="文本框 36"/>
          <p:cNvSpPr txBox="1"/>
          <p:nvPr/>
        </p:nvSpPr>
        <p:spPr>
          <a:xfrm>
            <a:off x="2059940" y="3752215"/>
            <a:ext cx="8653145" cy="868680"/>
          </a:xfrm>
          <a:prstGeom prst="rect">
            <a:avLst/>
          </a:prstGeom>
          <a:noFill/>
          <a:ln w="9525">
            <a:noFill/>
            <a:miter/>
          </a:ln>
        </p:spPr>
        <p:txBody>
          <a:bodyPr wrap="square">
            <a:sp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marR="0" lvl="0" indent="0" algn="ctr" defTabSz="914400" rtl="0" eaLnBrk="1" latinLnBrk="0" hangingPunct="1">
              <a:spcBef>
                <a:spcPts val="0"/>
              </a:spcBef>
              <a:spcAft>
                <a:spcPts val="0"/>
              </a:spcAft>
              <a:buClrTx/>
              <a:buSzTx/>
              <a:buFontTx/>
              <a:buNone/>
              <a:defRPr/>
            </a:pPr>
            <a:r>
              <a:rPr lang="en-US" altLang="zh-CN" sz="5400" b="1" noProof="0" dirty="0" smtClean="0">
                <a:solidFill>
                  <a:srgbClr val="C00000"/>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rPr>
              <a:t>Passage</a:t>
            </a:r>
            <a:r>
              <a:rPr lang="zh-CN" altLang="en-US" sz="5400" b="1" noProof="0" dirty="0" smtClean="0">
                <a:solidFill>
                  <a:srgbClr val="C00000"/>
                </a:solidFill>
                <a:effectLst>
                  <a:outerShdw blurRad="38100" dist="19050" dir="2700000" algn="tl" rotWithShape="0">
                    <a:schemeClr val="dk1">
                      <a:alpha val="40000"/>
                      <a:lumMod val="50000"/>
                    </a:schemeClr>
                  </a:outerShdw>
                </a:effectLst>
                <a:uLnTx/>
                <a:uFillTx/>
                <a:latin typeface="Times New Roman" charset="0"/>
                <a:ea typeface="微软雅黑" pitchFamily="34" charset="-122"/>
                <a:cs typeface="+mn-ea"/>
                <a:sym typeface="Arial" pitchFamily="34" charset="0"/>
              </a:rPr>
              <a:t> </a:t>
            </a:r>
            <a:r>
              <a:rPr lang="en-US" altLang="zh-CN" sz="5400" b="1" noProof="0"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Arial" pitchFamily="34" charset="0"/>
              </a:rPr>
              <a:t>Analysis</a:t>
            </a:r>
            <a:endParaRPr lang="zh-CN" altLang="en-US" sz="5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itchFamily="34" charset="-122"/>
              <a:ea typeface="微软雅黑" pitchFamily="34" charset="-122"/>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635" y="635"/>
            <a:ext cx="12073255" cy="6791325"/>
          </a:xfrm>
          <a:prstGeom prst="rect">
            <a:avLst/>
          </a:prstGeom>
          <a:noFill/>
          <a:ln w="9525">
            <a:noFill/>
            <a:miter/>
          </a:ln>
        </p:spPr>
      </p:pic>
      <p:sp>
        <p:nvSpPr>
          <p:cNvPr id="27649" name="内容占位符 2"/>
          <p:cNvSpPr>
            <a:spLocks noGrp="1"/>
          </p:cNvSpPr>
          <p:nvPr/>
        </p:nvSpPr>
        <p:spPr>
          <a:xfrm>
            <a:off x="-57150" y="60960"/>
            <a:ext cx="13200380" cy="4324350"/>
          </a:xfrm>
          <a:prstGeom prst="rect">
            <a:avLst/>
          </a:prstGeom>
          <a:noFill/>
          <a:ln w="9525">
            <a:noFill/>
            <a:miter/>
          </a:ln>
        </p:spPr>
        <p:txBody>
          <a:bodyPr wrap="square" lIns="91440" tIns="45720" rIns="91440" bIns="45720" anchor="t"/>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lvl="0" indent="-255270"/>
            <a:r>
              <a:rPr lang="en-US" altLang="zh-CN" sz="3600" b="1" dirty="0" smtClean="0"/>
              <a:t>Problem-Cause-Solution</a:t>
            </a:r>
            <a:r>
              <a:rPr lang="zh-CN" altLang="en-US" sz="3600" b="1" dirty="0" smtClean="0"/>
              <a:t> </a:t>
            </a:r>
            <a:r>
              <a:rPr lang="en-US" altLang="zh-CN" sz="3600" b="1" dirty="0" smtClean="0"/>
              <a:t>O</a:t>
            </a:r>
            <a:r>
              <a:rPr lang="en-US" altLang="zh-CN" sz="3600" b="1" dirty="0" smtClean="0"/>
              <a:t>rder</a:t>
            </a:r>
            <a:endParaRPr lang="en-US" altLang="zh-CN" sz="3600" b="1" dirty="0" smtClean="0"/>
          </a:p>
          <a:p>
            <a:pPr lvl="0" indent="-255270"/>
            <a:endParaRPr lang="en-US" altLang="zh-CN" sz="3600" dirty="0" smtClean="0"/>
          </a:p>
          <a:p>
            <a:pPr lvl="0" indent="-255270"/>
            <a:r>
              <a:rPr lang="en-US" altLang="zh-CN" sz="3200" dirty="0" smtClean="0">
                <a:solidFill>
                  <a:srgbClr val="FF0000"/>
                </a:solidFill>
              </a:rPr>
              <a:t>Definition:</a:t>
            </a:r>
            <a:r>
              <a:rPr lang="en-US" altLang="zh-CN" sz="3200" dirty="0" smtClean="0"/>
              <a:t>Irritability is the tendency to get upset...(Para.1)</a:t>
            </a:r>
            <a:endParaRPr lang="en-US" altLang="zh-CN" sz="3200" dirty="0" smtClean="0"/>
          </a:p>
          <a:p>
            <a:pPr lvl="0" indent="-255270"/>
            <a:r>
              <a:rPr lang="en-US" altLang="zh-CN" sz="3200" i="1" u="sng" dirty="0" smtClean="0"/>
              <a:t> Question:Why,really, are they getting so agitated?</a:t>
            </a:r>
            <a:r>
              <a:rPr lang="en-US" altLang="zh-CN" sz="3200" u="sng" dirty="0" smtClean="0"/>
              <a:t> (Para.2)</a:t>
            </a:r>
            <a:endParaRPr lang="en-US" altLang="zh-CN" sz="3200" u="sng" dirty="0" smtClean="0"/>
          </a:p>
          <a:p>
            <a:pPr lvl="0" indent="-255270"/>
            <a:endParaRPr lang="en-US" altLang="zh-CN" sz="3200" u="sng" dirty="0" smtClean="0"/>
          </a:p>
          <a:p>
            <a:pPr lvl="0" indent="-255270" algn="l"/>
            <a:r>
              <a:rPr lang="en-US" altLang="zh-CN" sz="3200" dirty="0" smtClean="0">
                <a:solidFill>
                  <a:srgbClr val="FF0000"/>
                </a:solidFill>
              </a:rPr>
              <a:t>Cause: </a:t>
            </a:r>
            <a:r>
              <a:rPr lang="en-US" altLang="zh-CN" sz="3200" dirty="0" smtClean="0"/>
              <a:t>Para.3</a:t>
            </a:r>
            <a:endParaRPr lang="en-US" altLang="zh-CN" sz="3200" dirty="0" smtClean="0"/>
          </a:p>
          <a:p>
            <a:pPr lvl="0" indent="-255270"/>
            <a:r>
              <a:rPr lang="en-US" altLang="zh-CN" sz="3200" dirty="0" smtClean="0">
                <a:solidFill>
                  <a:srgbClr val="FF0000"/>
                </a:solidFill>
              </a:rPr>
              <a:t>Solution:</a:t>
            </a:r>
            <a:r>
              <a:rPr lang="en-US" altLang="zh-CN" sz="3200" dirty="0" smtClean="0"/>
              <a:t> Para. 9</a:t>
            </a:r>
            <a:endParaRPr lang="en-US" altLang="zh-CN" sz="3200" dirty="0" smtClean="0"/>
          </a:p>
          <a:p>
            <a:pPr lvl="0" indent="-255270"/>
            <a:r>
              <a:rPr lang="en-US" altLang="zh-CN" sz="3200" dirty="0" smtClean="0">
                <a:solidFill>
                  <a:srgbClr val="FF0000"/>
                </a:solidFill>
              </a:rPr>
              <a:t>Redefinition: </a:t>
            </a:r>
            <a:r>
              <a:rPr lang="en-US" altLang="zh-CN" sz="3200" dirty="0" smtClean="0"/>
              <a:t>A confused, inarticulate, often shameful attempt to</a:t>
            </a:r>
            <a:endParaRPr lang="en-US" altLang="zh-CN" sz="3200" dirty="0" smtClean="0"/>
          </a:p>
          <a:p>
            <a:pPr marL="0" lvl="0" indent="0">
              <a:buNone/>
            </a:pPr>
            <a:r>
              <a:rPr lang="en-US" altLang="zh-CN" sz="3200" dirty="0" smtClean="0"/>
              <a:t>   get us to understand how much someone is suffering and how       </a:t>
            </a:r>
            <a:endParaRPr lang="en-US" altLang="zh-CN" sz="3200" dirty="0" smtClean="0"/>
          </a:p>
          <a:p>
            <a:pPr marL="0" lvl="0" indent="0">
              <a:buNone/>
            </a:pPr>
            <a:r>
              <a:rPr lang="en-US" altLang="zh-CN" sz="3200" dirty="0" smtClean="0"/>
              <a:t>   urgently they need our help. (Para.14 )</a:t>
            </a:r>
            <a:endParaRPr lang="en-US" altLang="zh-CN" sz="3200" dirty="0" smtClean="0">
              <a:solidFill>
                <a:srgbClr val="FF0000"/>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1"/>
          <a:srcRect l="5727" r="16841" b="26530"/>
          <a:stretch>
            <a:fillRect/>
          </a:stretch>
        </p:blipFill>
        <p:spPr>
          <a:xfrm>
            <a:off x="0" y="0"/>
            <a:ext cx="12192000" cy="6858000"/>
          </a:xfrm>
          <a:prstGeom prst="rect">
            <a:avLst/>
          </a:prstGeom>
          <a:noFill/>
          <a:ln w="9525">
            <a:noFill/>
            <a:miter/>
          </a:ln>
        </p:spPr>
      </p:pic>
      <p:grpSp>
        <p:nvGrpSpPr>
          <p:cNvPr id="4099" name="组合 4"/>
          <p:cNvGrpSpPr/>
          <p:nvPr/>
        </p:nvGrpSpPr>
        <p:grpSpPr>
          <a:xfrm>
            <a:off x="1466850" y="1913255"/>
            <a:ext cx="9697085" cy="2761615"/>
            <a:chOff x="3457574" y="1980069"/>
            <a:chExt cx="5143501" cy="2116786"/>
          </a:xfrm>
        </p:grpSpPr>
        <p:grpSp>
          <p:nvGrpSpPr>
            <p:cNvPr id="4103" name="组合 5"/>
            <p:cNvGrpSpPr/>
            <p:nvPr/>
          </p:nvGrpSpPr>
          <p:grpSpPr>
            <a:xfrm>
              <a:off x="3590925" y="1980069"/>
              <a:ext cx="5010150" cy="679906"/>
              <a:chOff x="4324350" y="2295525"/>
              <a:chExt cx="3733800" cy="679906"/>
            </a:xfrm>
          </p:grpSpPr>
          <p:cxnSp>
            <p:nvCxnSpPr>
              <p:cNvPr id="15" name="直接连接符 14"/>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04" name="组合 6"/>
            <p:cNvGrpSpPr/>
            <p:nvPr/>
          </p:nvGrpSpPr>
          <p:grpSpPr>
            <a:xfrm flipH="1" flipV="1">
              <a:off x="3457574" y="3370824"/>
              <a:ext cx="4951785" cy="726031"/>
              <a:chOff x="4324350" y="2295525"/>
              <a:chExt cx="3733800" cy="679906"/>
            </a:xfrm>
          </p:grpSpPr>
          <p:cxnSp>
            <p:nvCxnSpPr>
              <p:cNvPr id="11" name="直接连接符 10"/>
              <p:cNvCxnSpPr/>
              <p:nvPr/>
            </p:nvCxnSpPr>
            <p:spPr>
              <a:xfrm>
                <a:off x="4325257"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24350" y="2295525"/>
                <a:ext cx="3600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6182" y="2295525"/>
                <a:ext cx="0" cy="67990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915275" y="2886075"/>
                <a:ext cx="142875" cy="89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6" name="文本框 35"/>
          <p:cNvSpPr txBox="1"/>
          <p:nvPr/>
        </p:nvSpPr>
        <p:spPr>
          <a:xfrm>
            <a:off x="4961255" y="1683385"/>
            <a:ext cx="2141220" cy="2211705"/>
          </a:xfrm>
          <a:prstGeom prst="rect">
            <a:avLst/>
          </a:prstGeom>
          <a:noFill/>
        </p:spPr>
        <p:txBody>
          <a:bodyPr wrap="square" rtlCol="0">
            <a:spAutoFit/>
          </a:bodyPr>
          <a:lstStyle/>
          <a:p>
            <a:pPr marL="0" marR="0" lvl="0" indent="0" algn="l" defTabSz="914400" rtl="0" eaLnBrk="1" latinLnBrk="0" hangingPunct="1">
              <a:spcBef>
                <a:spcPts val="0"/>
              </a:spcBef>
              <a:spcAft>
                <a:spcPts val="0"/>
              </a:spcAft>
              <a:buClrTx/>
              <a:buSzTx/>
              <a:buFontTx/>
              <a:buNone/>
              <a:defRPr/>
            </a:pPr>
            <a:r>
              <a:rPr kumimoji="0" lang="en-US" altLang="zh-CN" sz="13800" b="0" i="1" u="none" strike="noStrike" kern="1200" cap="none" spc="0" normalizeH="0" baseline="0" noProof="0" dirty="0" smtClean="0">
                <a:ln>
                  <a:noFill/>
                </a:ln>
                <a:solidFill>
                  <a:srgbClr val="C00000"/>
                </a:solidFill>
                <a:effectLst/>
                <a:uLnTx/>
                <a:uFillTx/>
                <a:latin typeface="Impact" pitchFamily="34" charset="0"/>
                <a:ea typeface="+mn-ea"/>
                <a:cs typeface="+mn-cs"/>
              </a:rPr>
              <a:t>03</a:t>
            </a:r>
            <a:endParaRPr kumimoji="0" lang="en-US" altLang="zh-CN" sz="13800" b="0" i="1" u="none" strike="noStrike" kern="1200" cap="none" spc="0" normalizeH="0" baseline="0" noProof="0" dirty="0" smtClean="0">
              <a:ln>
                <a:noFill/>
              </a:ln>
              <a:solidFill>
                <a:srgbClr val="C00000"/>
              </a:solidFill>
              <a:effectLst/>
              <a:uLnTx/>
              <a:uFillTx/>
              <a:latin typeface="Impact" pitchFamily="34" charset="0"/>
              <a:ea typeface="+mn-ea"/>
              <a:cs typeface="+mn-cs"/>
            </a:endParaRPr>
          </a:p>
        </p:txBody>
      </p:sp>
      <p:sp>
        <p:nvSpPr>
          <p:cNvPr id="4101" name="文本框 36"/>
          <p:cNvSpPr txBox="1"/>
          <p:nvPr/>
        </p:nvSpPr>
        <p:spPr>
          <a:xfrm>
            <a:off x="1162684" y="3869055"/>
            <a:ext cx="9431020" cy="854080"/>
          </a:xfrm>
          <a:prstGeom prst="rect">
            <a:avLst/>
          </a:prstGeom>
          <a:noFill/>
          <a:ln w="9525">
            <a:noFill/>
            <a:miter/>
          </a:ln>
        </p:spPr>
        <p:txBody>
          <a:bodyPr wrap="square">
            <a:sp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stStyle>
          <a:p>
            <a:pPr marL="0" lvl="0" indent="0">
              <a:buClr>
                <a:srgbClr val="000000"/>
              </a:buClr>
              <a:buNone/>
            </a:pPr>
            <a:r>
              <a:rPr lang="zh-CN" altLang="en-US" sz="5400" b="1"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rPr>
              <a:t>             </a:t>
            </a:r>
            <a:r>
              <a:rPr lang="en-US" altLang="zh-CN" sz="5400" b="1"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rPr>
              <a:t>Translation</a:t>
            </a:r>
            <a:r>
              <a:rPr lang="zh-CN" altLang="en-US" sz="5400" b="1"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rPr>
              <a:t> </a:t>
            </a:r>
            <a:r>
              <a:rPr lang="en-US" altLang="zh-CN" sz="5400" b="1"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rPr>
              <a:t>Exercise</a:t>
            </a:r>
            <a:r>
              <a:rPr lang="zh-CN" altLang="en-US" sz="5400" b="1" dirty="0" smtClean="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rPr>
              <a:t> </a:t>
            </a:r>
            <a:endParaRPr lang="zh-CN" altLang="en-US" sz="5400" b="1" dirty="0">
              <a:solidFill>
                <a:srgbClr val="C00000"/>
              </a:solidFill>
              <a:effectLst>
                <a:outerShdw blurRad="38100" dist="19050" dir="2700000" algn="tl" rotWithShape="0">
                  <a:schemeClr val="dk1">
                    <a:alpha val="40000"/>
                    <a:lumMod val="50000"/>
                  </a:schemeClr>
                </a:outerShdw>
              </a:effectLst>
              <a:latin typeface="Times New Roman" charset="0"/>
              <a:ea typeface="微软雅黑" pitchFamily="34" charset="-122"/>
              <a:cs typeface="+mn-ea"/>
              <a:sym typeface="+mn-ea"/>
            </a:endParaRPr>
          </a:p>
        </p:txBody>
      </p:sp>
    </p:spTree>
  </p:cSld>
  <p:clrMapOvr>
    <a:masterClrMapping/>
  </p:clrMapOvr>
  <p:transition spd="slow">
    <p:wip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3986</Words>
  <Application>Kingsoft Office WPP</Application>
  <PresentationFormat>自定义</PresentationFormat>
  <Paragraphs>194</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ZhuLong</dc:creator>
  <cp:lastModifiedBy>Administrator</cp:lastModifiedBy>
  <cp:revision>54</cp:revision>
  <dcterms:created xsi:type="dcterms:W3CDTF">2016-01-13T03:02:00Z</dcterms:created>
  <dcterms:modified xsi:type="dcterms:W3CDTF">2016-03-15T09:02:03Z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