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5"/>
  </p:notesMasterIdLst>
  <p:sldIdLst>
    <p:sldId id="258" r:id="rId2"/>
    <p:sldId id="283" r:id="rId3"/>
    <p:sldId id="296" r:id="rId4"/>
    <p:sldId id="292" r:id="rId5"/>
    <p:sldId id="297" r:id="rId6"/>
    <p:sldId id="284" r:id="rId7"/>
    <p:sldId id="286" r:id="rId8"/>
    <p:sldId id="293" r:id="rId9"/>
    <p:sldId id="282" r:id="rId10"/>
    <p:sldId id="294" r:id="rId11"/>
    <p:sldId id="295" r:id="rId12"/>
    <p:sldId id="288" r:id="rId13"/>
    <p:sldId id="260" r:id="rId1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FA1"/>
    <a:srgbClr val="00A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75" autoAdjust="0"/>
    <p:restoredTop sz="93832" autoAdjust="0"/>
  </p:normalViewPr>
  <p:slideViewPr>
    <p:cSldViewPr snapToGrid="0" showGuides="1">
      <p:cViewPr varScale="1">
        <p:scale>
          <a:sx n="64" d="100"/>
          <a:sy n="64" d="100"/>
        </p:scale>
        <p:origin x="20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DB8F62-D8A7-479B-8062-C4117150482F}" type="datetimeFigureOut">
              <a:rPr lang="zh-CN" altLang="en-US" smtClean="0"/>
              <a:t>2018/6/11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538A29-680A-4D8B-B3DA-3836B350C7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79413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7A79A7-0B32-45E3-86F1-7D22613EC84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543672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538A29-680A-4D8B-B3DA-3836B350C795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812408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538A29-680A-4D8B-B3DA-3836B350C795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75855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538A29-680A-4D8B-B3DA-3836B350C79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697855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538A29-680A-4D8B-B3DA-3836B350C795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71159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538A29-680A-4D8B-B3DA-3836B350C79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6627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538A29-680A-4D8B-B3DA-3836B350C79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195504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538A29-680A-4D8B-B3DA-3836B350C795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34938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538A29-680A-4D8B-B3DA-3836B350C79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838643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538A29-680A-4D8B-B3DA-3836B350C79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233396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538A29-680A-4D8B-B3DA-3836B350C79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37049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538A29-680A-4D8B-B3DA-3836B350C79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82687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538A29-680A-4D8B-B3DA-3836B350C795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035915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22400" y="2821839"/>
            <a:ext cx="8340651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422400" y="1905002"/>
            <a:ext cx="8340651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298984" y="6556810"/>
            <a:ext cx="2669952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67DF03D-C9EB-4E0D-B2CB-763114AAD7BB}" type="datetimeFigureOut">
              <a:rPr lang="zh-CN" altLang="en-US" smtClean="0">
                <a:solidFill>
                  <a:srgbClr val="B13F9A"/>
                </a:solidFill>
              </a:rPr>
              <a:pPr/>
              <a:t>2018/6/11</a:t>
            </a:fld>
            <a:endParaRPr lang="zh-CN" altLang="en-US">
              <a:solidFill>
                <a:srgbClr val="B13F9A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2313811" y="6556810"/>
            <a:ext cx="38608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zh-CN" altLang="en-US">
              <a:solidFill>
                <a:srgbClr val="B13F9A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978603" y="6555112"/>
            <a:ext cx="784448" cy="228600"/>
          </a:xfrm>
        </p:spPr>
        <p:txBody>
          <a:bodyPr/>
          <a:lstStyle/>
          <a:p>
            <a:fld id="{30F3BD81-D9CB-42DE-9B2C-00B99BAD923D}" type="slidenum">
              <a:rPr lang="zh-CN" altLang="en-US" smtClean="0">
                <a:solidFill>
                  <a:srgbClr val="B13F9A"/>
                </a:solidFill>
              </a:rPr>
              <a:pPr/>
              <a:t>‹#›</a:t>
            </a:fld>
            <a:endParaRPr lang="zh-CN" altLang="en-US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06774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 advTm="5000"/>
    </mc:Choice>
    <mc:Fallback xmlns="">
      <p:transition spd="slow" advTm="5000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6958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/>
    </mc:Choice>
    <mc:Fallback xmlns="">
      <p:transition spd="slow" advTm="5000"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1" y="320040"/>
            <a:ext cx="9656064" cy="1143000"/>
          </a:xfrm>
        </p:spPr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DF03D-C9EB-4E0D-B2CB-763114AAD7BB}" type="datetimeFigureOut">
              <a:rPr lang="zh-CN" altLang="en-US" smtClean="0">
                <a:solidFill>
                  <a:srgbClr val="B13F9A"/>
                </a:solidFill>
              </a:rPr>
              <a:pPr/>
              <a:t>2018/6/11</a:t>
            </a:fld>
            <a:endParaRPr lang="zh-CN" altLang="en-US">
              <a:solidFill>
                <a:srgbClr val="B13F9A"/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B13F9A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3BD81-D9CB-42DE-9B2C-00B99BAD923D}" type="slidenum">
              <a:rPr lang="zh-CN" altLang="en-US" smtClean="0">
                <a:solidFill>
                  <a:srgbClr val="B13F9A"/>
                </a:solidFill>
              </a:rPr>
              <a:pPr/>
              <a:t>‹#›</a:t>
            </a:fld>
            <a:endParaRPr lang="zh-CN" altLang="en-US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7894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/>
    </mc:Choice>
    <mc:Fallback xmlns="">
      <p:transition spd="slow" advTm="5000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直接连接符 17"/>
          <p:cNvCxnSpPr/>
          <p:nvPr userDrawn="1"/>
        </p:nvCxnSpPr>
        <p:spPr>
          <a:xfrm>
            <a:off x="1198818" y="692696"/>
            <a:ext cx="9938400" cy="0"/>
          </a:xfrm>
          <a:prstGeom prst="line">
            <a:avLst/>
          </a:prstGeom>
          <a:ln cmpd="dbl">
            <a:prstDash val="lgDash"/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 userDrawn="1"/>
        </p:nvSpPr>
        <p:spPr>
          <a:xfrm>
            <a:off x="1190957" y="233512"/>
            <a:ext cx="3244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60000"/>
                </a:solidFill>
                <a:effectLst/>
                <a:uLnTx/>
                <a:uFillTx/>
                <a:latin typeface="时尚中黑简体" pitchFamily="2" charset="-122"/>
                <a:ea typeface="时尚中黑简体" pitchFamily="2" charset="-122"/>
                <a:cs typeface="+mn-cs"/>
              </a:rPr>
              <a:t>添加标题文字内容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860000"/>
              </a:solidFill>
              <a:effectLst/>
              <a:uLnTx/>
              <a:uFillTx/>
              <a:latin typeface="时尚中黑简体" pitchFamily="2" charset="-122"/>
              <a:ea typeface="时尚中黑简体" pitchFamily="2" charset="-122"/>
              <a:cs typeface="+mn-cs"/>
            </a:endParaRPr>
          </a:p>
        </p:txBody>
      </p:sp>
      <p:grpSp>
        <p:nvGrpSpPr>
          <p:cNvPr id="24" name="组合 23"/>
          <p:cNvGrpSpPr/>
          <p:nvPr userDrawn="1"/>
        </p:nvGrpSpPr>
        <p:grpSpPr>
          <a:xfrm>
            <a:off x="190575" y="116632"/>
            <a:ext cx="1008243" cy="720080"/>
            <a:chOff x="190550" y="116632"/>
            <a:chExt cx="1008112" cy="720080"/>
          </a:xfrm>
        </p:grpSpPr>
        <p:grpSp>
          <p:nvGrpSpPr>
            <p:cNvPr id="13" name="组合 12"/>
            <p:cNvGrpSpPr/>
            <p:nvPr userDrawn="1"/>
          </p:nvGrpSpPr>
          <p:grpSpPr>
            <a:xfrm>
              <a:off x="190550" y="116632"/>
              <a:ext cx="1008112" cy="720080"/>
              <a:chOff x="322127" y="280240"/>
              <a:chExt cx="1674350" cy="1341422"/>
            </a:xfrm>
          </p:grpSpPr>
          <p:grpSp>
            <p:nvGrpSpPr>
              <p:cNvPr id="14" name="组合 13"/>
              <p:cNvGrpSpPr/>
              <p:nvPr/>
            </p:nvGrpSpPr>
            <p:grpSpPr>
              <a:xfrm>
                <a:off x="322127" y="280240"/>
                <a:ext cx="1674350" cy="1341422"/>
                <a:chOff x="1577412" y="2298700"/>
                <a:chExt cx="1674350" cy="1341422"/>
              </a:xfrm>
            </p:grpSpPr>
            <p:sp>
              <p:nvSpPr>
                <p:cNvPr id="16" name="梯形 15"/>
                <p:cNvSpPr/>
                <p:nvPr/>
              </p:nvSpPr>
              <p:spPr>
                <a:xfrm flipV="1">
                  <a:off x="1577412" y="2735274"/>
                  <a:ext cx="1674350" cy="904848"/>
                </a:xfrm>
                <a:prstGeom prst="trapezoid">
                  <a:avLst>
                    <a:gd name="adj" fmla="val 32150"/>
                  </a:avLst>
                </a:prstGeom>
                <a:gradFill>
                  <a:gsLst>
                    <a:gs pos="0">
                      <a:sysClr val="windowText" lastClr="000000">
                        <a:alpha val="41000"/>
                      </a:sysClr>
                    </a:gs>
                    <a:gs pos="100000">
                      <a:srgbClr val="F2F2F2">
                        <a:alpha val="0"/>
                      </a:srgbClr>
                    </a:gs>
                  </a:gsLst>
                  <a:lin ang="5400000" scaled="1"/>
                </a:gradFill>
                <a:ln w="25400" cap="flat" cmpd="sng" algn="ctr">
                  <a:noFill/>
                  <a:prstDash val="solid"/>
                </a:ln>
                <a:effectLst>
                  <a:softEdge rad="38100"/>
                </a:effectLst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宋体"/>
                    <a:cs typeface="+mn-cs"/>
                  </a:endParaRPr>
                </a:p>
              </p:txBody>
            </p:sp>
            <p:sp>
              <p:nvSpPr>
                <p:cNvPr id="17" name="同侧圆角矩形 16"/>
                <p:cNvSpPr/>
                <p:nvPr/>
              </p:nvSpPr>
              <p:spPr>
                <a:xfrm>
                  <a:off x="1885950" y="2298700"/>
                  <a:ext cx="1057275" cy="1320800"/>
                </a:xfrm>
                <a:prstGeom prst="round2SameRect">
                  <a:avLst>
                    <a:gd name="adj1" fmla="val 20991"/>
                    <a:gd name="adj2" fmla="val 0"/>
                  </a:avLst>
                </a:prstGeom>
                <a:solidFill>
                  <a:srgbClr val="860000"/>
                </a:solidFill>
                <a:ln w="1905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宋体"/>
                    <a:cs typeface="+mn-cs"/>
                  </a:endParaRPr>
                </a:p>
              </p:txBody>
            </p:sp>
          </p:grpSp>
          <p:sp>
            <p:nvSpPr>
              <p:cNvPr id="15" name="椭圆 14"/>
              <p:cNvSpPr/>
              <p:nvPr/>
            </p:nvSpPr>
            <p:spPr>
              <a:xfrm>
                <a:off x="779982" y="522166"/>
                <a:ext cx="748672" cy="748672"/>
              </a:xfrm>
              <a:prstGeom prst="ellipse">
                <a:avLst/>
              </a:prstGeom>
              <a:solidFill>
                <a:schemeClr val="bg1"/>
              </a:solidFill>
              <a:ln w="25400" cap="flat" cmpd="sng" algn="ctr">
                <a:gradFill flip="none" rotWithShape="1">
                  <a:gsLst>
                    <a:gs pos="0">
                      <a:sysClr val="window" lastClr="FFFFFF">
                        <a:lumMod val="85000"/>
                      </a:sysClr>
                    </a:gs>
                    <a:gs pos="100000">
                      <a:sysClr val="window" lastClr="FFFFFF"/>
                    </a:gs>
                  </a:gsLst>
                  <a:lin ang="2700000" scaled="1"/>
                  <a:tileRect/>
                </a:gradFill>
                <a:prstDash val="solid"/>
              </a:ln>
              <a:effectLst>
                <a:innerShdw blurRad="88900" dist="38100" dir="13500000">
                  <a:prstClr val="black">
                    <a:alpha val="50000"/>
                  </a:prstClr>
                </a:innerShdw>
              </a:effectLst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宋体"/>
                  <a:cs typeface="+mn-cs"/>
                </a:endParaRPr>
              </a:p>
            </p:txBody>
          </p:sp>
        </p:grpSp>
        <p:sp>
          <p:nvSpPr>
            <p:cNvPr id="21" name="Freeform 6"/>
            <p:cNvSpPr>
              <a:spLocks noEditPoints="1" noChangeArrowheads="1"/>
            </p:cNvSpPr>
            <p:nvPr userDrawn="1"/>
          </p:nvSpPr>
          <p:spPr bwMode="auto">
            <a:xfrm>
              <a:off x="560608" y="297765"/>
              <a:ext cx="278019" cy="296084"/>
            </a:xfrm>
            <a:custGeom>
              <a:avLst/>
              <a:gdLst>
                <a:gd name="T0" fmla="*/ 1460524 w 957"/>
                <a:gd name="T1" fmla="*/ 614776 h 1020"/>
                <a:gd name="T2" fmla="*/ 1486079 w 957"/>
                <a:gd name="T3" fmla="*/ 840653 h 1020"/>
                <a:gd name="T4" fmla="*/ 1383862 w 957"/>
                <a:gd name="T5" fmla="*/ 1007605 h 1020"/>
                <a:gd name="T6" fmla="*/ 1423176 w 957"/>
                <a:gd name="T7" fmla="*/ 669772 h 1020"/>
                <a:gd name="T8" fmla="*/ 1383862 w 957"/>
                <a:gd name="T9" fmla="*/ 298550 h 1020"/>
                <a:gd name="T10" fmla="*/ 1873324 w 957"/>
                <a:gd name="T11" fmla="*/ 1816831 h 1020"/>
                <a:gd name="T12" fmla="*/ 1383862 w 957"/>
                <a:gd name="T13" fmla="*/ 2003425 h 1020"/>
                <a:gd name="T14" fmla="*/ 939611 w 957"/>
                <a:gd name="T15" fmla="*/ 31426 h 1020"/>
                <a:gd name="T16" fmla="*/ 1383862 w 957"/>
                <a:gd name="T17" fmla="*/ 604956 h 1020"/>
                <a:gd name="T18" fmla="*/ 1334719 w 957"/>
                <a:gd name="T19" fmla="*/ 970286 h 1020"/>
                <a:gd name="T20" fmla="*/ 1383862 w 957"/>
                <a:gd name="T21" fmla="*/ 1007605 h 1020"/>
                <a:gd name="T22" fmla="*/ 1307199 w 957"/>
                <a:gd name="T23" fmla="*/ 1111704 h 1020"/>
                <a:gd name="T24" fmla="*/ 1344547 w 957"/>
                <a:gd name="T25" fmla="*/ 1420075 h 1020"/>
                <a:gd name="T26" fmla="*/ 1383862 w 957"/>
                <a:gd name="T27" fmla="*/ 2003425 h 1020"/>
                <a:gd name="T28" fmla="*/ 939611 w 957"/>
                <a:gd name="T29" fmla="*/ 1932716 h 1020"/>
                <a:gd name="T30" fmla="*/ 969096 w 957"/>
                <a:gd name="T31" fmla="*/ 1903254 h 1020"/>
                <a:gd name="T32" fmla="*/ 939611 w 957"/>
                <a:gd name="T33" fmla="*/ 1875756 h 1020"/>
                <a:gd name="T34" fmla="*/ 943542 w 957"/>
                <a:gd name="T35" fmla="*/ 1856114 h 1020"/>
                <a:gd name="T36" fmla="*/ 943542 w 957"/>
                <a:gd name="T37" fmla="*/ 1799154 h 1020"/>
                <a:gd name="T38" fmla="*/ 939611 w 957"/>
                <a:gd name="T39" fmla="*/ 1769692 h 1020"/>
                <a:gd name="T40" fmla="*/ 1157805 w 957"/>
                <a:gd name="T41" fmla="*/ 1302226 h 1020"/>
                <a:gd name="T42" fmla="*/ 941576 w 957"/>
                <a:gd name="T43" fmla="*/ 1392577 h 1020"/>
                <a:gd name="T44" fmla="*/ 939611 w 957"/>
                <a:gd name="T45" fmla="*/ 1204019 h 1020"/>
                <a:gd name="T46" fmla="*/ 1020205 w 957"/>
                <a:gd name="T47" fmla="*/ 1233481 h 1020"/>
                <a:gd name="T48" fmla="*/ 939611 w 957"/>
                <a:gd name="T49" fmla="*/ 1005641 h 1020"/>
                <a:gd name="T50" fmla="*/ 1153873 w 957"/>
                <a:gd name="T51" fmla="*/ 985999 h 1020"/>
                <a:gd name="T52" fmla="*/ 1305233 w 957"/>
                <a:gd name="T53" fmla="*/ 626561 h 1020"/>
                <a:gd name="T54" fmla="*/ 939611 w 957"/>
                <a:gd name="T55" fmla="*/ 31426 h 1020"/>
                <a:gd name="T56" fmla="*/ 776456 w 957"/>
                <a:gd name="T57" fmla="*/ 68745 h 1020"/>
                <a:gd name="T58" fmla="*/ 939611 w 957"/>
                <a:gd name="T59" fmla="*/ 31426 h 1020"/>
                <a:gd name="T60" fmla="*/ 835428 w 957"/>
                <a:gd name="T61" fmla="*/ 400685 h 1020"/>
                <a:gd name="T62" fmla="*/ 577920 w 957"/>
                <a:gd name="T63" fmla="*/ 557816 h 1020"/>
                <a:gd name="T64" fmla="*/ 711588 w 957"/>
                <a:gd name="T65" fmla="*/ 993856 h 1020"/>
                <a:gd name="T66" fmla="*/ 937645 w 957"/>
                <a:gd name="T67" fmla="*/ 938860 h 1020"/>
                <a:gd name="T68" fmla="*/ 939611 w 957"/>
                <a:gd name="T69" fmla="*/ 1005641 h 1020"/>
                <a:gd name="T70" fmla="*/ 860982 w 957"/>
                <a:gd name="T71" fmla="*/ 1233481 h 1020"/>
                <a:gd name="T72" fmla="*/ 939611 w 957"/>
                <a:gd name="T73" fmla="*/ 1392577 h 1020"/>
                <a:gd name="T74" fmla="*/ 727314 w 957"/>
                <a:gd name="T75" fmla="*/ 1306155 h 1020"/>
                <a:gd name="T76" fmla="*/ 939611 w 957"/>
                <a:gd name="T77" fmla="*/ 1769692 h 1020"/>
                <a:gd name="T78" fmla="*/ 939611 w 957"/>
                <a:gd name="T79" fmla="*/ 1799154 h 1020"/>
                <a:gd name="T80" fmla="*/ 939611 w 957"/>
                <a:gd name="T81" fmla="*/ 1856114 h 1020"/>
                <a:gd name="T82" fmla="*/ 916022 w 957"/>
                <a:gd name="T83" fmla="*/ 1903254 h 1020"/>
                <a:gd name="T84" fmla="*/ 939611 w 957"/>
                <a:gd name="T85" fmla="*/ 2003425 h 1020"/>
                <a:gd name="T86" fmla="*/ 497325 w 957"/>
                <a:gd name="T87" fmla="*/ 1433824 h 1020"/>
                <a:gd name="T88" fmla="*/ 672274 w 957"/>
                <a:gd name="T89" fmla="*/ 1257051 h 1020"/>
                <a:gd name="T90" fmla="*/ 520914 w 957"/>
                <a:gd name="T91" fmla="*/ 1019390 h 1020"/>
                <a:gd name="T92" fmla="*/ 497325 w 957"/>
                <a:gd name="T93" fmla="*/ 936896 h 1020"/>
                <a:gd name="T94" fmla="*/ 542537 w 957"/>
                <a:gd name="T95" fmla="*/ 669772 h 1020"/>
                <a:gd name="T96" fmla="*/ 497325 w 957"/>
                <a:gd name="T97" fmla="*/ 280872 h 1020"/>
                <a:gd name="T98" fmla="*/ 420663 w 957"/>
                <a:gd name="T99" fmla="*/ 614776 h 1020"/>
                <a:gd name="T100" fmla="*/ 497325 w 957"/>
                <a:gd name="T101" fmla="*/ 608884 h 1020"/>
                <a:gd name="T102" fmla="*/ 497325 w 957"/>
                <a:gd name="T103" fmla="*/ 936896 h 1020"/>
                <a:gd name="T104" fmla="*/ 446217 w 957"/>
                <a:gd name="T105" fmla="*/ 962430 h 1020"/>
                <a:gd name="T106" fmla="*/ 391177 w 957"/>
                <a:gd name="T107" fmla="*/ 705127 h 1020"/>
                <a:gd name="T108" fmla="*/ 497325 w 957"/>
                <a:gd name="T109" fmla="*/ 2003425 h 1020"/>
                <a:gd name="T110" fmla="*/ 5897 w 957"/>
                <a:gd name="T111" fmla="*/ 1816831 h 1020"/>
                <a:gd name="T112" fmla="*/ 497325 w 957"/>
                <a:gd name="T113" fmla="*/ 2003425 h 102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957"/>
                <a:gd name="T172" fmla="*/ 0 h 1020"/>
                <a:gd name="T173" fmla="*/ 957 w 957"/>
                <a:gd name="T174" fmla="*/ 1020 h 1020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957" h="1020">
                  <a:moveTo>
                    <a:pt x="704" y="152"/>
                  </a:moveTo>
                  <a:cubicBezTo>
                    <a:pt x="723" y="197"/>
                    <a:pt x="736" y="251"/>
                    <a:pt x="743" y="313"/>
                  </a:cubicBezTo>
                  <a:cubicBezTo>
                    <a:pt x="750" y="327"/>
                    <a:pt x="755" y="342"/>
                    <a:pt x="757" y="359"/>
                  </a:cubicBezTo>
                  <a:cubicBezTo>
                    <a:pt x="761" y="381"/>
                    <a:pt x="760" y="406"/>
                    <a:pt x="756" y="428"/>
                  </a:cubicBezTo>
                  <a:cubicBezTo>
                    <a:pt x="751" y="452"/>
                    <a:pt x="742" y="473"/>
                    <a:pt x="729" y="490"/>
                  </a:cubicBezTo>
                  <a:cubicBezTo>
                    <a:pt x="722" y="500"/>
                    <a:pt x="713" y="508"/>
                    <a:pt x="704" y="513"/>
                  </a:cubicBezTo>
                  <a:cubicBezTo>
                    <a:pt x="704" y="476"/>
                    <a:pt x="704" y="476"/>
                    <a:pt x="704" y="476"/>
                  </a:cubicBezTo>
                  <a:cubicBezTo>
                    <a:pt x="730" y="445"/>
                    <a:pt x="739" y="384"/>
                    <a:pt x="724" y="341"/>
                  </a:cubicBezTo>
                  <a:cubicBezTo>
                    <a:pt x="718" y="320"/>
                    <a:pt x="710" y="310"/>
                    <a:pt x="704" y="308"/>
                  </a:cubicBezTo>
                  <a:lnTo>
                    <a:pt x="704" y="152"/>
                  </a:lnTo>
                  <a:close/>
                  <a:moveTo>
                    <a:pt x="704" y="731"/>
                  </a:moveTo>
                  <a:cubicBezTo>
                    <a:pt x="815" y="772"/>
                    <a:pt x="957" y="791"/>
                    <a:pt x="953" y="925"/>
                  </a:cubicBezTo>
                  <a:cubicBezTo>
                    <a:pt x="952" y="956"/>
                    <a:pt x="940" y="988"/>
                    <a:pt x="921" y="1020"/>
                  </a:cubicBezTo>
                  <a:cubicBezTo>
                    <a:pt x="704" y="1020"/>
                    <a:pt x="704" y="1020"/>
                    <a:pt x="704" y="1020"/>
                  </a:cubicBezTo>
                  <a:lnTo>
                    <a:pt x="704" y="731"/>
                  </a:lnTo>
                  <a:close/>
                  <a:moveTo>
                    <a:pt x="478" y="16"/>
                  </a:moveTo>
                  <a:cubicBezTo>
                    <a:pt x="588" y="0"/>
                    <a:pt x="661" y="52"/>
                    <a:pt x="704" y="152"/>
                  </a:cubicBezTo>
                  <a:cubicBezTo>
                    <a:pt x="704" y="308"/>
                    <a:pt x="704" y="308"/>
                    <a:pt x="704" y="308"/>
                  </a:cubicBezTo>
                  <a:cubicBezTo>
                    <a:pt x="693" y="305"/>
                    <a:pt x="684" y="321"/>
                    <a:pt x="680" y="350"/>
                  </a:cubicBezTo>
                  <a:cubicBezTo>
                    <a:pt x="675" y="381"/>
                    <a:pt x="674" y="429"/>
                    <a:pt x="679" y="494"/>
                  </a:cubicBezTo>
                  <a:cubicBezTo>
                    <a:pt x="688" y="491"/>
                    <a:pt x="697" y="484"/>
                    <a:pt x="704" y="476"/>
                  </a:cubicBezTo>
                  <a:cubicBezTo>
                    <a:pt x="704" y="513"/>
                    <a:pt x="704" y="513"/>
                    <a:pt x="704" y="513"/>
                  </a:cubicBezTo>
                  <a:cubicBezTo>
                    <a:pt x="700" y="515"/>
                    <a:pt x="696" y="517"/>
                    <a:pt x="692" y="519"/>
                  </a:cubicBezTo>
                  <a:cubicBezTo>
                    <a:pt x="684" y="535"/>
                    <a:pt x="675" y="552"/>
                    <a:pt x="665" y="566"/>
                  </a:cubicBezTo>
                  <a:cubicBezTo>
                    <a:pt x="654" y="594"/>
                    <a:pt x="635" y="619"/>
                    <a:pt x="614" y="640"/>
                  </a:cubicBezTo>
                  <a:cubicBezTo>
                    <a:pt x="621" y="675"/>
                    <a:pt x="640" y="705"/>
                    <a:pt x="684" y="723"/>
                  </a:cubicBezTo>
                  <a:cubicBezTo>
                    <a:pt x="690" y="726"/>
                    <a:pt x="697" y="728"/>
                    <a:pt x="704" y="731"/>
                  </a:cubicBezTo>
                  <a:cubicBezTo>
                    <a:pt x="704" y="1020"/>
                    <a:pt x="704" y="1020"/>
                    <a:pt x="704" y="1020"/>
                  </a:cubicBezTo>
                  <a:cubicBezTo>
                    <a:pt x="478" y="1020"/>
                    <a:pt x="478" y="1020"/>
                    <a:pt x="478" y="1020"/>
                  </a:cubicBezTo>
                  <a:cubicBezTo>
                    <a:pt x="478" y="984"/>
                    <a:pt x="478" y="984"/>
                    <a:pt x="478" y="984"/>
                  </a:cubicBezTo>
                  <a:cubicBezTo>
                    <a:pt x="479" y="984"/>
                    <a:pt x="479" y="984"/>
                    <a:pt x="480" y="984"/>
                  </a:cubicBezTo>
                  <a:cubicBezTo>
                    <a:pt x="487" y="984"/>
                    <a:pt x="493" y="977"/>
                    <a:pt x="493" y="969"/>
                  </a:cubicBezTo>
                  <a:cubicBezTo>
                    <a:pt x="493" y="961"/>
                    <a:pt x="487" y="955"/>
                    <a:pt x="480" y="955"/>
                  </a:cubicBezTo>
                  <a:cubicBezTo>
                    <a:pt x="479" y="955"/>
                    <a:pt x="479" y="955"/>
                    <a:pt x="478" y="955"/>
                  </a:cubicBezTo>
                  <a:cubicBezTo>
                    <a:pt x="478" y="945"/>
                    <a:pt x="478" y="945"/>
                    <a:pt x="478" y="945"/>
                  </a:cubicBezTo>
                  <a:cubicBezTo>
                    <a:pt x="479" y="945"/>
                    <a:pt x="479" y="945"/>
                    <a:pt x="480" y="945"/>
                  </a:cubicBezTo>
                  <a:cubicBezTo>
                    <a:pt x="487" y="945"/>
                    <a:pt x="493" y="938"/>
                    <a:pt x="493" y="930"/>
                  </a:cubicBezTo>
                  <a:cubicBezTo>
                    <a:pt x="493" y="922"/>
                    <a:pt x="487" y="916"/>
                    <a:pt x="480" y="916"/>
                  </a:cubicBezTo>
                  <a:cubicBezTo>
                    <a:pt x="479" y="916"/>
                    <a:pt x="479" y="916"/>
                    <a:pt x="478" y="916"/>
                  </a:cubicBezTo>
                  <a:cubicBezTo>
                    <a:pt x="478" y="901"/>
                    <a:pt x="478" y="901"/>
                    <a:pt x="478" y="901"/>
                  </a:cubicBezTo>
                  <a:cubicBezTo>
                    <a:pt x="556" y="871"/>
                    <a:pt x="598" y="831"/>
                    <a:pt x="661" y="751"/>
                  </a:cubicBezTo>
                  <a:cubicBezTo>
                    <a:pt x="625" y="737"/>
                    <a:pt x="602" y="703"/>
                    <a:pt x="589" y="663"/>
                  </a:cubicBezTo>
                  <a:cubicBezTo>
                    <a:pt x="553" y="691"/>
                    <a:pt x="514" y="709"/>
                    <a:pt x="485" y="709"/>
                  </a:cubicBezTo>
                  <a:cubicBezTo>
                    <a:pt x="483" y="709"/>
                    <a:pt x="481" y="709"/>
                    <a:pt x="479" y="709"/>
                  </a:cubicBezTo>
                  <a:cubicBezTo>
                    <a:pt x="478" y="709"/>
                    <a:pt x="478" y="709"/>
                    <a:pt x="478" y="709"/>
                  </a:cubicBezTo>
                  <a:cubicBezTo>
                    <a:pt x="478" y="613"/>
                    <a:pt x="478" y="613"/>
                    <a:pt x="478" y="613"/>
                  </a:cubicBezTo>
                  <a:cubicBezTo>
                    <a:pt x="479" y="613"/>
                    <a:pt x="479" y="613"/>
                    <a:pt x="479" y="613"/>
                  </a:cubicBezTo>
                  <a:cubicBezTo>
                    <a:pt x="493" y="613"/>
                    <a:pt x="503" y="634"/>
                    <a:pt x="519" y="628"/>
                  </a:cubicBezTo>
                  <a:cubicBezTo>
                    <a:pt x="555" y="615"/>
                    <a:pt x="571" y="591"/>
                    <a:pt x="571" y="565"/>
                  </a:cubicBezTo>
                  <a:cubicBezTo>
                    <a:pt x="571" y="529"/>
                    <a:pt x="525" y="512"/>
                    <a:pt x="478" y="512"/>
                  </a:cubicBezTo>
                  <a:cubicBezTo>
                    <a:pt x="478" y="478"/>
                    <a:pt x="478" y="478"/>
                    <a:pt x="478" y="478"/>
                  </a:cubicBezTo>
                  <a:cubicBezTo>
                    <a:pt x="531" y="470"/>
                    <a:pt x="566" y="485"/>
                    <a:pt x="587" y="502"/>
                  </a:cubicBezTo>
                  <a:cubicBezTo>
                    <a:pt x="588" y="503"/>
                    <a:pt x="590" y="504"/>
                    <a:pt x="591" y="506"/>
                  </a:cubicBezTo>
                  <a:cubicBezTo>
                    <a:pt x="644" y="538"/>
                    <a:pt x="663" y="405"/>
                    <a:pt x="664" y="319"/>
                  </a:cubicBezTo>
                  <a:cubicBezTo>
                    <a:pt x="580" y="314"/>
                    <a:pt x="531" y="271"/>
                    <a:pt x="478" y="235"/>
                  </a:cubicBezTo>
                  <a:lnTo>
                    <a:pt x="478" y="16"/>
                  </a:lnTo>
                  <a:close/>
                  <a:moveTo>
                    <a:pt x="253" y="143"/>
                  </a:moveTo>
                  <a:cubicBezTo>
                    <a:pt x="281" y="83"/>
                    <a:pt x="325" y="38"/>
                    <a:pt x="395" y="35"/>
                  </a:cubicBezTo>
                  <a:cubicBezTo>
                    <a:pt x="408" y="31"/>
                    <a:pt x="422" y="27"/>
                    <a:pt x="437" y="25"/>
                  </a:cubicBezTo>
                  <a:cubicBezTo>
                    <a:pt x="451" y="21"/>
                    <a:pt x="465" y="18"/>
                    <a:pt x="478" y="16"/>
                  </a:cubicBezTo>
                  <a:cubicBezTo>
                    <a:pt x="478" y="235"/>
                    <a:pt x="478" y="235"/>
                    <a:pt x="478" y="235"/>
                  </a:cubicBezTo>
                  <a:cubicBezTo>
                    <a:pt x="461" y="223"/>
                    <a:pt x="444" y="212"/>
                    <a:pt x="425" y="204"/>
                  </a:cubicBezTo>
                  <a:cubicBezTo>
                    <a:pt x="378" y="183"/>
                    <a:pt x="333" y="179"/>
                    <a:pt x="316" y="207"/>
                  </a:cubicBezTo>
                  <a:cubicBezTo>
                    <a:pt x="303" y="228"/>
                    <a:pt x="296" y="254"/>
                    <a:pt x="294" y="284"/>
                  </a:cubicBezTo>
                  <a:cubicBezTo>
                    <a:pt x="294" y="285"/>
                    <a:pt x="294" y="287"/>
                    <a:pt x="294" y="289"/>
                  </a:cubicBezTo>
                  <a:cubicBezTo>
                    <a:pt x="290" y="370"/>
                    <a:pt x="303" y="542"/>
                    <a:pt x="362" y="506"/>
                  </a:cubicBezTo>
                  <a:cubicBezTo>
                    <a:pt x="364" y="504"/>
                    <a:pt x="365" y="503"/>
                    <a:pt x="367" y="502"/>
                  </a:cubicBezTo>
                  <a:cubicBezTo>
                    <a:pt x="388" y="485"/>
                    <a:pt x="423" y="469"/>
                    <a:pt x="477" y="478"/>
                  </a:cubicBezTo>
                  <a:cubicBezTo>
                    <a:pt x="478" y="478"/>
                    <a:pt x="478" y="478"/>
                    <a:pt x="478" y="478"/>
                  </a:cubicBezTo>
                  <a:cubicBezTo>
                    <a:pt x="478" y="512"/>
                    <a:pt x="478" y="512"/>
                    <a:pt x="478" y="512"/>
                  </a:cubicBezTo>
                  <a:cubicBezTo>
                    <a:pt x="432" y="512"/>
                    <a:pt x="384" y="529"/>
                    <a:pt x="382" y="561"/>
                  </a:cubicBezTo>
                  <a:cubicBezTo>
                    <a:pt x="380" y="588"/>
                    <a:pt x="400" y="615"/>
                    <a:pt x="438" y="628"/>
                  </a:cubicBezTo>
                  <a:cubicBezTo>
                    <a:pt x="454" y="634"/>
                    <a:pt x="464" y="613"/>
                    <a:pt x="478" y="613"/>
                  </a:cubicBezTo>
                  <a:cubicBezTo>
                    <a:pt x="478" y="709"/>
                    <a:pt x="478" y="709"/>
                    <a:pt x="478" y="709"/>
                  </a:cubicBezTo>
                  <a:cubicBezTo>
                    <a:pt x="477" y="709"/>
                    <a:pt x="475" y="709"/>
                    <a:pt x="472" y="709"/>
                  </a:cubicBezTo>
                  <a:cubicBezTo>
                    <a:pt x="444" y="709"/>
                    <a:pt x="405" y="692"/>
                    <a:pt x="370" y="665"/>
                  </a:cubicBezTo>
                  <a:cubicBezTo>
                    <a:pt x="357" y="704"/>
                    <a:pt x="334" y="737"/>
                    <a:pt x="298" y="751"/>
                  </a:cubicBezTo>
                  <a:cubicBezTo>
                    <a:pt x="358" y="841"/>
                    <a:pt x="407" y="878"/>
                    <a:pt x="478" y="901"/>
                  </a:cubicBezTo>
                  <a:cubicBezTo>
                    <a:pt x="478" y="901"/>
                    <a:pt x="478" y="901"/>
                    <a:pt x="478" y="901"/>
                  </a:cubicBezTo>
                  <a:cubicBezTo>
                    <a:pt x="478" y="916"/>
                    <a:pt x="478" y="916"/>
                    <a:pt x="478" y="916"/>
                  </a:cubicBezTo>
                  <a:cubicBezTo>
                    <a:pt x="471" y="916"/>
                    <a:pt x="466" y="923"/>
                    <a:pt x="466" y="930"/>
                  </a:cubicBezTo>
                  <a:cubicBezTo>
                    <a:pt x="466" y="938"/>
                    <a:pt x="471" y="944"/>
                    <a:pt x="478" y="945"/>
                  </a:cubicBezTo>
                  <a:cubicBezTo>
                    <a:pt x="478" y="955"/>
                    <a:pt x="478" y="955"/>
                    <a:pt x="478" y="955"/>
                  </a:cubicBezTo>
                  <a:cubicBezTo>
                    <a:pt x="471" y="956"/>
                    <a:pt x="466" y="962"/>
                    <a:pt x="466" y="969"/>
                  </a:cubicBezTo>
                  <a:cubicBezTo>
                    <a:pt x="466" y="977"/>
                    <a:pt x="471" y="983"/>
                    <a:pt x="478" y="984"/>
                  </a:cubicBezTo>
                  <a:cubicBezTo>
                    <a:pt x="478" y="1020"/>
                    <a:pt x="478" y="1020"/>
                    <a:pt x="478" y="1020"/>
                  </a:cubicBezTo>
                  <a:cubicBezTo>
                    <a:pt x="253" y="1020"/>
                    <a:pt x="253" y="1020"/>
                    <a:pt x="253" y="1020"/>
                  </a:cubicBezTo>
                  <a:cubicBezTo>
                    <a:pt x="253" y="730"/>
                    <a:pt x="253" y="730"/>
                    <a:pt x="253" y="730"/>
                  </a:cubicBezTo>
                  <a:cubicBezTo>
                    <a:pt x="260" y="728"/>
                    <a:pt x="266" y="726"/>
                    <a:pt x="272" y="723"/>
                  </a:cubicBezTo>
                  <a:cubicBezTo>
                    <a:pt x="317" y="704"/>
                    <a:pt x="336" y="675"/>
                    <a:pt x="342" y="640"/>
                  </a:cubicBezTo>
                  <a:cubicBezTo>
                    <a:pt x="322" y="619"/>
                    <a:pt x="304" y="595"/>
                    <a:pt x="293" y="569"/>
                  </a:cubicBezTo>
                  <a:cubicBezTo>
                    <a:pt x="282" y="554"/>
                    <a:pt x="273" y="537"/>
                    <a:pt x="265" y="519"/>
                  </a:cubicBezTo>
                  <a:cubicBezTo>
                    <a:pt x="261" y="517"/>
                    <a:pt x="257" y="516"/>
                    <a:pt x="253" y="513"/>
                  </a:cubicBezTo>
                  <a:cubicBezTo>
                    <a:pt x="253" y="477"/>
                    <a:pt x="253" y="477"/>
                    <a:pt x="253" y="477"/>
                  </a:cubicBezTo>
                  <a:cubicBezTo>
                    <a:pt x="260" y="485"/>
                    <a:pt x="269" y="491"/>
                    <a:pt x="278" y="494"/>
                  </a:cubicBezTo>
                  <a:cubicBezTo>
                    <a:pt x="283" y="431"/>
                    <a:pt x="283" y="374"/>
                    <a:pt x="276" y="341"/>
                  </a:cubicBezTo>
                  <a:cubicBezTo>
                    <a:pt x="271" y="317"/>
                    <a:pt x="262" y="308"/>
                    <a:pt x="253" y="310"/>
                  </a:cubicBezTo>
                  <a:lnTo>
                    <a:pt x="253" y="143"/>
                  </a:lnTo>
                  <a:close/>
                  <a:moveTo>
                    <a:pt x="214" y="313"/>
                  </a:moveTo>
                  <a:cubicBezTo>
                    <a:pt x="214" y="313"/>
                    <a:pt x="214" y="313"/>
                    <a:pt x="214" y="313"/>
                  </a:cubicBezTo>
                  <a:cubicBezTo>
                    <a:pt x="218" y="258"/>
                    <a:pt x="229" y="195"/>
                    <a:pt x="253" y="143"/>
                  </a:cubicBezTo>
                  <a:cubicBezTo>
                    <a:pt x="253" y="310"/>
                    <a:pt x="253" y="310"/>
                    <a:pt x="253" y="310"/>
                  </a:cubicBezTo>
                  <a:cubicBezTo>
                    <a:pt x="246" y="312"/>
                    <a:pt x="238" y="323"/>
                    <a:pt x="233" y="339"/>
                  </a:cubicBezTo>
                  <a:cubicBezTo>
                    <a:pt x="217" y="383"/>
                    <a:pt x="226" y="445"/>
                    <a:pt x="253" y="477"/>
                  </a:cubicBezTo>
                  <a:cubicBezTo>
                    <a:pt x="253" y="513"/>
                    <a:pt x="253" y="513"/>
                    <a:pt x="253" y="513"/>
                  </a:cubicBezTo>
                  <a:cubicBezTo>
                    <a:pt x="243" y="508"/>
                    <a:pt x="235" y="500"/>
                    <a:pt x="227" y="490"/>
                  </a:cubicBezTo>
                  <a:cubicBezTo>
                    <a:pt x="214" y="473"/>
                    <a:pt x="206" y="452"/>
                    <a:pt x="201" y="428"/>
                  </a:cubicBezTo>
                  <a:cubicBezTo>
                    <a:pt x="196" y="406"/>
                    <a:pt x="195" y="381"/>
                    <a:pt x="199" y="359"/>
                  </a:cubicBezTo>
                  <a:cubicBezTo>
                    <a:pt x="202" y="342"/>
                    <a:pt x="206" y="326"/>
                    <a:pt x="214" y="313"/>
                  </a:cubicBezTo>
                  <a:moveTo>
                    <a:pt x="253" y="1020"/>
                  </a:moveTo>
                  <a:cubicBezTo>
                    <a:pt x="35" y="1020"/>
                    <a:pt x="35" y="1020"/>
                    <a:pt x="35" y="1020"/>
                  </a:cubicBezTo>
                  <a:cubicBezTo>
                    <a:pt x="16" y="988"/>
                    <a:pt x="4" y="956"/>
                    <a:pt x="3" y="925"/>
                  </a:cubicBezTo>
                  <a:cubicBezTo>
                    <a:pt x="0" y="791"/>
                    <a:pt x="142" y="772"/>
                    <a:pt x="253" y="730"/>
                  </a:cubicBezTo>
                  <a:lnTo>
                    <a:pt x="253" y="102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  <a:extLst/>
          </p:spPr>
          <p:txBody>
            <a:bodyPr lIns="91440" tIns="45720" rIns="91440" bIns="4572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华文新魏" panose="02010800040101010101" pitchFamily="2" charset="-122"/>
                <a:cs typeface="+mn-cs"/>
              </a:endParaRPr>
            </a:p>
          </p:txBody>
        </p:sp>
      </p:grpSp>
      <p:sp>
        <p:nvSpPr>
          <p:cNvPr id="22" name="五边形 21"/>
          <p:cNvSpPr/>
          <p:nvPr userDrawn="1"/>
        </p:nvSpPr>
        <p:spPr>
          <a:xfrm flipH="1">
            <a:off x="11500107" y="6366737"/>
            <a:ext cx="720178" cy="384034"/>
          </a:xfrm>
          <a:prstGeom prst="homePlat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华文新魏" panose="02010800040101010101" pitchFamily="2" charset="-122"/>
              <a:cs typeface="+mn-cs"/>
            </a:endParaRPr>
          </a:p>
        </p:txBody>
      </p:sp>
      <p:sp>
        <p:nvSpPr>
          <p:cNvPr id="25" name="矩形 24"/>
          <p:cNvSpPr/>
          <p:nvPr userDrawn="1"/>
        </p:nvSpPr>
        <p:spPr>
          <a:xfrm>
            <a:off x="11557790" y="6290156"/>
            <a:ext cx="7233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258956-3BB6-474B-B3BA-5FB1640C6559}" type="slidenum">
              <a:rPr kumimoji="0" lang="zh-CN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时尚中黑简体" pitchFamily="2" charset="-122"/>
                <a:ea typeface="时尚中黑简体" pitchFamily="2" charset="-122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时尚中黑简体" pitchFamily="2" charset="-122"/>
              <a:ea typeface="时尚中黑简体" pitchFamily="2" charset="-122"/>
              <a:cs typeface="+mn-cs"/>
            </a:endParaRPr>
          </a:p>
        </p:txBody>
      </p:sp>
      <p:sp>
        <p:nvSpPr>
          <p:cNvPr id="27" name="矩形 26"/>
          <p:cNvSpPr/>
          <p:nvPr userDrawn="1"/>
        </p:nvSpPr>
        <p:spPr>
          <a:xfrm>
            <a:off x="3719426" y="323364"/>
            <a:ext cx="28396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时尚中黑简体" pitchFamily="2" charset="-122"/>
                <a:ea typeface="时尚中黑简体" pitchFamily="2" charset="-122"/>
                <a:cs typeface="+mn-cs"/>
              </a:rPr>
              <a:t>clike</a:t>
            </a:r>
            <a:r>
              <a:rPr kumimoji="0" lang="en-US" altLang="zh-CN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时尚中黑简体" pitchFamily="2" charset="-122"/>
                <a:ea typeface="时尚中黑简体" pitchFamily="2" charset="-122"/>
                <a:cs typeface="+mn-cs"/>
              </a:rPr>
              <a:t> here to add title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时尚中黑简体" pitchFamily="2" charset="-122"/>
              <a:ea typeface="时尚中黑简体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2143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/>
    </mc:Choice>
    <mc:Fallback xmlns="">
      <p:transition spd="slow" advTm="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50"/>
                            </p:stCondLst>
                            <p:childTnLst>
                              <p:par>
                                <p:cTn id="2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2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2" grpId="0" animBg="1"/>
      <p:bldP spid="25" grpId="0"/>
      <p:bldP spid="27" grpId="0"/>
    </p:bldLst>
  </p:timing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直接连接符 17"/>
          <p:cNvCxnSpPr/>
          <p:nvPr userDrawn="1"/>
        </p:nvCxnSpPr>
        <p:spPr>
          <a:xfrm>
            <a:off x="1198818" y="692696"/>
            <a:ext cx="9938400" cy="0"/>
          </a:xfrm>
          <a:prstGeom prst="line">
            <a:avLst/>
          </a:prstGeom>
          <a:ln cmpd="dbl">
            <a:prstDash val="lgDash"/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 userDrawn="1"/>
        </p:nvSpPr>
        <p:spPr>
          <a:xfrm>
            <a:off x="1190957" y="233512"/>
            <a:ext cx="3244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60000"/>
                </a:solidFill>
                <a:effectLst/>
                <a:uLnTx/>
                <a:uFillTx/>
                <a:latin typeface="时尚中黑简体" pitchFamily="2" charset="-122"/>
                <a:ea typeface="时尚中黑简体" pitchFamily="2" charset="-122"/>
                <a:cs typeface="+mn-cs"/>
              </a:rPr>
              <a:t>添加标题文字内容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860000"/>
              </a:solidFill>
              <a:effectLst/>
              <a:uLnTx/>
              <a:uFillTx/>
              <a:latin typeface="时尚中黑简体" pitchFamily="2" charset="-122"/>
              <a:ea typeface="时尚中黑简体" pitchFamily="2" charset="-122"/>
              <a:cs typeface="+mn-cs"/>
            </a:endParaRPr>
          </a:p>
        </p:txBody>
      </p:sp>
      <p:sp>
        <p:nvSpPr>
          <p:cNvPr id="20" name="矩形 19"/>
          <p:cNvSpPr/>
          <p:nvPr userDrawn="1"/>
        </p:nvSpPr>
        <p:spPr>
          <a:xfrm>
            <a:off x="3719426" y="323364"/>
            <a:ext cx="28396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时尚中黑简体" pitchFamily="2" charset="-122"/>
                <a:ea typeface="时尚中黑简体" pitchFamily="2" charset="-122"/>
                <a:cs typeface="+mn-cs"/>
              </a:rPr>
              <a:t>clike</a:t>
            </a:r>
            <a:r>
              <a:rPr kumimoji="0" lang="en-US" altLang="zh-CN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时尚中黑简体" pitchFamily="2" charset="-122"/>
                <a:ea typeface="时尚中黑简体" pitchFamily="2" charset="-122"/>
                <a:cs typeface="+mn-cs"/>
              </a:rPr>
              <a:t> here to add title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时尚中黑简体" pitchFamily="2" charset="-122"/>
              <a:ea typeface="时尚中黑简体" pitchFamily="2" charset="-122"/>
              <a:cs typeface="+mn-cs"/>
            </a:endParaRPr>
          </a:p>
        </p:txBody>
      </p:sp>
      <p:sp>
        <p:nvSpPr>
          <p:cNvPr id="22" name="五边形 21"/>
          <p:cNvSpPr/>
          <p:nvPr userDrawn="1"/>
        </p:nvSpPr>
        <p:spPr>
          <a:xfrm flipH="1">
            <a:off x="11500107" y="6366737"/>
            <a:ext cx="720178" cy="384034"/>
          </a:xfrm>
          <a:prstGeom prst="homePlat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华文新魏" panose="02010800040101010101" pitchFamily="2" charset="-122"/>
              <a:cs typeface="+mn-cs"/>
            </a:endParaRPr>
          </a:p>
        </p:txBody>
      </p:sp>
      <p:sp>
        <p:nvSpPr>
          <p:cNvPr id="25" name="矩形 24"/>
          <p:cNvSpPr/>
          <p:nvPr userDrawn="1"/>
        </p:nvSpPr>
        <p:spPr>
          <a:xfrm>
            <a:off x="11557790" y="6290156"/>
            <a:ext cx="7233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258956-3BB6-474B-B3BA-5FB1640C6559}" type="slidenum">
              <a:rPr kumimoji="0" lang="zh-CN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时尚中黑简体" pitchFamily="2" charset="-122"/>
                <a:ea typeface="时尚中黑简体" pitchFamily="2" charset="-122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时尚中黑简体" pitchFamily="2" charset="-122"/>
              <a:ea typeface="时尚中黑简体" pitchFamily="2" charset="-122"/>
              <a:cs typeface="+mn-cs"/>
            </a:endParaRPr>
          </a:p>
        </p:txBody>
      </p:sp>
      <p:grpSp>
        <p:nvGrpSpPr>
          <p:cNvPr id="2" name="组合 1"/>
          <p:cNvGrpSpPr/>
          <p:nvPr userDrawn="1"/>
        </p:nvGrpSpPr>
        <p:grpSpPr>
          <a:xfrm>
            <a:off x="190575" y="116632"/>
            <a:ext cx="1008243" cy="720080"/>
            <a:chOff x="190550" y="116632"/>
            <a:chExt cx="1008112" cy="720080"/>
          </a:xfrm>
        </p:grpSpPr>
        <p:grpSp>
          <p:nvGrpSpPr>
            <p:cNvPr id="13" name="组合 12"/>
            <p:cNvGrpSpPr/>
            <p:nvPr userDrawn="1"/>
          </p:nvGrpSpPr>
          <p:grpSpPr>
            <a:xfrm>
              <a:off x="190550" y="116632"/>
              <a:ext cx="1008112" cy="720080"/>
              <a:chOff x="322127" y="280240"/>
              <a:chExt cx="1674350" cy="1341422"/>
            </a:xfrm>
          </p:grpSpPr>
          <p:grpSp>
            <p:nvGrpSpPr>
              <p:cNvPr id="14" name="组合 13"/>
              <p:cNvGrpSpPr/>
              <p:nvPr/>
            </p:nvGrpSpPr>
            <p:grpSpPr>
              <a:xfrm>
                <a:off x="322127" y="280240"/>
                <a:ext cx="1674350" cy="1341422"/>
                <a:chOff x="1577412" y="2298700"/>
                <a:chExt cx="1674350" cy="1341422"/>
              </a:xfrm>
            </p:grpSpPr>
            <p:sp>
              <p:nvSpPr>
                <p:cNvPr id="16" name="梯形 15"/>
                <p:cNvSpPr/>
                <p:nvPr/>
              </p:nvSpPr>
              <p:spPr>
                <a:xfrm flipV="1">
                  <a:off x="1577412" y="2735274"/>
                  <a:ext cx="1674350" cy="904848"/>
                </a:xfrm>
                <a:prstGeom prst="trapezoid">
                  <a:avLst>
                    <a:gd name="adj" fmla="val 32150"/>
                  </a:avLst>
                </a:prstGeom>
                <a:gradFill>
                  <a:gsLst>
                    <a:gs pos="0">
                      <a:sysClr val="windowText" lastClr="000000">
                        <a:alpha val="41000"/>
                      </a:sysClr>
                    </a:gs>
                    <a:gs pos="100000">
                      <a:srgbClr val="F2F2F2">
                        <a:alpha val="0"/>
                      </a:srgbClr>
                    </a:gs>
                  </a:gsLst>
                  <a:lin ang="5400000" scaled="1"/>
                </a:gradFill>
                <a:ln w="25400" cap="flat" cmpd="sng" algn="ctr">
                  <a:noFill/>
                  <a:prstDash val="solid"/>
                </a:ln>
                <a:effectLst>
                  <a:softEdge rad="38100"/>
                </a:effectLst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宋体"/>
                    <a:cs typeface="+mn-cs"/>
                  </a:endParaRPr>
                </a:p>
              </p:txBody>
            </p:sp>
            <p:sp>
              <p:nvSpPr>
                <p:cNvPr id="17" name="同侧圆角矩形 16"/>
                <p:cNvSpPr/>
                <p:nvPr/>
              </p:nvSpPr>
              <p:spPr>
                <a:xfrm>
                  <a:off x="1885950" y="2298700"/>
                  <a:ext cx="1057275" cy="1320800"/>
                </a:xfrm>
                <a:prstGeom prst="round2SameRect">
                  <a:avLst>
                    <a:gd name="adj1" fmla="val 20991"/>
                    <a:gd name="adj2" fmla="val 0"/>
                  </a:avLst>
                </a:prstGeom>
                <a:solidFill>
                  <a:srgbClr val="860000"/>
                </a:solidFill>
                <a:ln w="1905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宋体"/>
                    <a:cs typeface="+mn-cs"/>
                  </a:endParaRPr>
                </a:p>
              </p:txBody>
            </p:sp>
          </p:grpSp>
          <p:sp>
            <p:nvSpPr>
              <p:cNvPr id="15" name="椭圆 14"/>
              <p:cNvSpPr/>
              <p:nvPr/>
            </p:nvSpPr>
            <p:spPr>
              <a:xfrm>
                <a:off x="779982" y="522166"/>
                <a:ext cx="748672" cy="748672"/>
              </a:xfrm>
              <a:prstGeom prst="ellipse">
                <a:avLst/>
              </a:prstGeom>
              <a:solidFill>
                <a:schemeClr val="bg1"/>
              </a:solidFill>
              <a:ln w="25400" cap="flat" cmpd="sng" algn="ctr">
                <a:gradFill flip="none" rotWithShape="1">
                  <a:gsLst>
                    <a:gs pos="0">
                      <a:sysClr val="window" lastClr="FFFFFF">
                        <a:lumMod val="85000"/>
                      </a:sysClr>
                    </a:gs>
                    <a:gs pos="100000">
                      <a:sysClr val="window" lastClr="FFFFFF"/>
                    </a:gs>
                  </a:gsLst>
                  <a:lin ang="2700000" scaled="1"/>
                  <a:tileRect/>
                </a:gradFill>
                <a:prstDash val="solid"/>
              </a:ln>
              <a:effectLst>
                <a:innerShdw blurRad="88900" dist="38100" dir="13500000">
                  <a:prstClr val="black">
                    <a:alpha val="50000"/>
                  </a:prstClr>
                </a:innerShdw>
              </a:effectLst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宋体"/>
                  <a:cs typeface="+mn-cs"/>
                </a:endParaRPr>
              </a:p>
            </p:txBody>
          </p:sp>
        </p:grpSp>
        <p:grpSp>
          <p:nvGrpSpPr>
            <p:cNvPr id="23" name="组合 22"/>
            <p:cNvGrpSpPr/>
            <p:nvPr userDrawn="1"/>
          </p:nvGrpSpPr>
          <p:grpSpPr>
            <a:xfrm>
              <a:off x="575587" y="332656"/>
              <a:ext cx="263035" cy="286236"/>
              <a:chOff x="4873620" y="1965325"/>
              <a:chExt cx="269882" cy="293688"/>
            </a:xfrm>
            <a:solidFill>
              <a:schemeClr val="tx1">
                <a:lumMod val="65000"/>
                <a:lumOff val="3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grpSpPr>
          <p:sp>
            <p:nvSpPr>
              <p:cNvPr id="26" name="Freeform 502"/>
              <p:cNvSpPr>
                <a:spLocks/>
              </p:cNvSpPr>
              <p:nvPr/>
            </p:nvSpPr>
            <p:spPr bwMode="auto">
              <a:xfrm>
                <a:off x="4873620" y="2127250"/>
                <a:ext cx="112713" cy="131763"/>
              </a:xfrm>
              <a:custGeom>
                <a:avLst/>
                <a:gdLst>
                  <a:gd name="T0" fmla="*/ 2 w 30"/>
                  <a:gd name="T1" fmla="*/ 0 h 35"/>
                  <a:gd name="T2" fmla="*/ 28 w 30"/>
                  <a:gd name="T3" fmla="*/ 0 h 35"/>
                  <a:gd name="T4" fmla="*/ 30 w 30"/>
                  <a:gd name="T5" fmla="*/ 1 h 35"/>
                  <a:gd name="T6" fmla="*/ 28 w 30"/>
                  <a:gd name="T7" fmla="*/ 3 h 35"/>
                  <a:gd name="T8" fmla="*/ 3 w 30"/>
                  <a:gd name="T9" fmla="*/ 3 h 35"/>
                  <a:gd name="T10" fmla="*/ 3 w 30"/>
                  <a:gd name="T11" fmla="*/ 33 h 35"/>
                  <a:gd name="T12" fmla="*/ 2 w 30"/>
                  <a:gd name="T13" fmla="*/ 35 h 35"/>
                  <a:gd name="T14" fmla="*/ 0 w 30"/>
                  <a:gd name="T15" fmla="*/ 33 h 35"/>
                  <a:gd name="T16" fmla="*/ 0 w 30"/>
                  <a:gd name="T17" fmla="*/ 1 h 35"/>
                  <a:gd name="T18" fmla="*/ 2 w 30"/>
                  <a:gd name="T19" fmla="*/ 0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0" h="35">
                    <a:moveTo>
                      <a:pt x="2" y="0"/>
                    </a:moveTo>
                    <a:cubicBezTo>
                      <a:pt x="28" y="0"/>
                      <a:pt x="28" y="0"/>
                      <a:pt x="28" y="0"/>
                    </a:cubicBezTo>
                    <a:cubicBezTo>
                      <a:pt x="29" y="0"/>
                      <a:pt x="30" y="1"/>
                      <a:pt x="30" y="1"/>
                    </a:cubicBezTo>
                    <a:cubicBezTo>
                      <a:pt x="30" y="2"/>
                      <a:pt x="29" y="3"/>
                      <a:pt x="28" y="3"/>
                    </a:cubicBezTo>
                    <a:cubicBezTo>
                      <a:pt x="3" y="3"/>
                      <a:pt x="3" y="3"/>
                      <a:pt x="3" y="3"/>
                    </a:cubicBezTo>
                    <a:cubicBezTo>
                      <a:pt x="3" y="33"/>
                      <a:pt x="3" y="33"/>
                      <a:pt x="3" y="33"/>
                    </a:cubicBezTo>
                    <a:cubicBezTo>
                      <a:pt x="3" y="34"/>
                      <a:pt x="3" y="35"/>
                      <a:pt x="2" y="35"/>
                    </a:cubicBezTo>
                    <a:cubicBezTo>
                      <a:pt x="1" y="35"/>
                      <a:pt x="0" y="34"/>
                      <a:pt x="0" y="33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1" y="0"/>
                      <a:pt x="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/>
                  <a:ea typeface="华文新魏" panose="02010800040101010101" pitchFamily="2" charset="-122"/>
                  <a:cs typeface="+mn-cs"/>
                </a:endParaRPr>
              </a:p>
            </p:txBody>
          </p:sp>
          <p:sp>
            <p:nvSpPr>
              <p:cNvPr id="27" name="Freeform 503"/>
              <p:cNvSpPr>
                <a:spLocks/>
              </p:cNvSpPr>
              <p:nvPr/>
            </p:nvSpPr>
            <p:spPr bwMode="auto">
              <a:xfrm>
                <a:off x="4884737" y="1973263"/>
                <a:ext cx="41275" cy="146050"/>
              </a:xfrm>
              <a:custGeom>
                <a:avLst/>
                <a:gdLst>
                  <a:gd name="T0" fmla="*/ 11 w 11"/>
                  <a:gd name="T1" fmla="*/ 34 h 39"/>
                  <a:gd name="T2" fmla="*/ 11 w 11"/>
                  <a:gd name="T3" fmla="*/ 6 h 39"/>
                  <a:gd name="T4" fmla="*/ 5 w 11"/>
                  <a:gd name="T5" fmla="*/ 0 h 39"/>
                  <a:gd name="T6" fmla="*/ 0 w 11"/>
                  <a:gd name="T7" fmla="*/ 6 h 39"/>
                  <a:gd name="T8" fmla="*/ 0 w 11"/>
                  <a:gd name="T9" fmla="*/ 34 h 39"/>
                  <a:gd name="T10" fmla="*/ 5 w 11"/>
                  <a:gd name="T11" fmla="*/ 39 h 39"/>
                  <a:gd name="T12" fmla="*/ 11 w 11"/>
                  <a:gd name="T13" fmla="*/ 34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" h="39">
                    <a:moveTo>
                      <a:pt x="11" y="34"/>
                    </a:moveTo>
                    <a:cubicBezTo>
                      <a:pt x="11" y="6"/>
                      <a:pt x="11" y="6"/>
                      <a:pt x="11" y="6"/>
                    </a:cubicBezTo>
                    <a:cubicBezTo>
                      <a:pt x="11" y="3"/>
                      <a:pt x="9" y="0"/>
                      <a:pt x="5" y="0"/>
                    </a:cubicBezTo>
                    <a:cubicBezTo>
                      <a:pt x="2" y="0"/>
                      <a:pt x="0" y="3"/>
                      <a:pt x="0" y="6"/>
                    </a:cubicBezTo>
                    <a:cubicBezTo>
                      <a:pt x="0" y="34"/>
                      <a:pt x="0" y="34"/>
                      <a:pt x="0" y="34"/>
                    </a:cubicBezTo>
                    <a:cubicBezTo>
                      <a:pt x="0" y="37"/>
                      <a:pt x="2" y="39"/>
                      <a:pt x="5" y="39"/>
                    </a:cubicBezTo>
                    <a:cubicBezTo>
                      <a:pt x="9" y="39"/>
                      <a:pt x="11" y="37"/>
                      <a:pt x="11" y="3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/>
                  <a:ea typeface="华文新魏" panose="02010800040101010101" pitchFamily="2" charset="-122"/>
                  <a:cs typeface="+mn-cs"/>
                </a:endParaRPr>
              </a:p>
            </p:txBody>
          </p:sp>
          <p:sp>
            <p:nvSpPr>
              <p:cNvPr id="28" name="Freeform 504"/>
              <p:cNvSpPr>
                <a:spLocks/>
              </p:cNvSpPr>
              <p:nvPr/>
            </p:nvSpPr>
            <p:spPr bwMode="auto">
              <a:xfrm>
                <a:off x="4940303" y="1965325"/>
                <a:ext cx="177800" cy="293688"/>
              </a:xfrm>
              <a:custGeom>
                <a:avLst/>
                <a:gdLst>
                  <a:gd name="T0" fmla="*/ 5 w 47"/>
                  <a:gd name="T1" fmla="*/ 69 h 78"/>
                  <a:gd name="T2" fmla="*/ 6 w 47"/>
                  <a:gd name="T3" fmla="*/ 77 h 78"/>
                  <a:gd name="T4" fmla="*/ 9 w 47"/>
                  <a:gd name="T5" fmla="*/ 78 h 78"/>
                  <a:gd name="T6" fmla="*/ 14 w 47"/>
                  <a:gd name="T7" fmla="*/ 76 h 78"/>
                  <a:gd name="T8" fmla="*/ 26 w 47"/>
                  <a:gd name="T9" fmla="*/ 57 h 78"/>
                  <a:gd name="T10" fmla="*/ 46 w 47"/>
                  <a:gd name="T11" fmla="*/ 57 h 78"/>
                  <a:gd name="T12" fmla="*/ 47 w 47"/>
                  <a:gd name="T13" fmla="*/ 56 h 78"/>
                  <a:gd name="T14" fmla="*/ 47 w 47"/>
                  <a:gd name="T15" fmla="*/ 42 h 78"/>
                  <a:gd name="T16" fmla="*/ 32 w 47"/>
                  <a:gd name="T17" fmla="*/ 19 h 78"/>
                  <a:gd name="T18" fmla="*/ 30 w 47"/>
                  <a:gd name="T19" fmla="*/ 20 h 78"/>
                  <a:gd name="T20" fmla="*/ 35 w 47"/>
                  <a:gd name="T21" fmla="*/ 10 h 78"/>
                  <a:gd name="T22" fmla="*/ 24 w 47"/>
                  <a:gd name="T23" fmla="*/ 0 h 78"/>
                  <a:gd name="T24" fmla="*/ 14 w 47"/>
                  <a:gd name="T25" fmla="*/ 10 h 78"/>
                  <a:gd name="T26" fmla="*/ 24 w 47"/>
                  <a:gd name="T27" fmla="*/ 21 h 78"/>
                  <a:gd name="T28" fmla="*/ 27 w 47"/>
                  <a:gd name="T29" fmla="*/ 20 h 78"/>
                  <a:gd name="T30" fmla="*/ 21 w 47"/>
                  <a:gd name="T31" fmla="*/ 27 h 78"/>
                  <a:gd name="T32" fmla="*/ 5 w 47"/>
                  <a:gd name="T33" fmla="*/ 31 h 78"/>
                  <a:gd name="T34" fmla="*/ 1 w 47"/>
                  <a:gd name="T35" fmla="*/ 34 h 78"/>
                  <a:gd name="T36" fmla="*/ 1 w 47"/>
                  <a:gd name="T37" fmla="*/ 38 h 78"/>
                  <a:gd name="T38" fmla="*/ 6 w 47"/>
                  <a:gd name="T39" fmla="*/ 42 h 78"/>
                  <a:gd name="T40" fmla="*/ 8 w 47"/>
                  <a:gd name="T41" fmla="*/ 42 h 78"/>
                  <a:gd name="T42" fmla="*/ 17 w 47"/>
                  <a:gd name="T43" fmla="*/ 40 h 78"/>
                  <a:gd name="T44" fmla="*/ 17 w 47"/>
                  <a:gd name="T45" fmla="*/ 43 h 78"/>
                  <a:gd name="T46" fmla="*/ 17 w 47"/>
                  <a:gd name="T47" fmla="*/ 47 h 78"/>
                  <a:gd name="T48" fmla="*/ 5 w 47"/>
                  <a:gd name="T49" fmla="*/ 69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47" h="78">
                    <a:moveTo>
                      <a:pt x="5" y="69"/>
                    </a:moveTo>
                    <a:cubicBezTo>
                      <a:pt x="3" y="72"/>
                      <a:pt x="3" y="76"/>
                      <a:pt x="6" y="77"/>
                    </a:cubicBezTo>
                    <a:cubicBezTo>
                      <a:pt x="7" y="78"/>
                      <a:pt x="8" y="78"/>
                      <a:pt x="9" y="78"/>
                    </a:cubicBezTo>
                    <a:cubicBezTo>
                      <a:pt x="11" y="78"/>
                      <a:pt x="13" y="77"/>
                      <a:pt x="14" y="76"/>
                    </a:cubicBezTo>
                    <a:cubicBezTo>
                      <a:pt x="26" y="57"/>
                      <a:pt x="26" y="57"/>
                      <a:pt x="26" y="57"/>
                    </a:cubicBezTo>
                    <a:cubicBezTo>
                      <a:pt x="46" y="57"/>
                      <a:pt x="46" y="57"/>
                      <a:pt x="46" y="57"/>
                    </a:cubicBezTo>
                    <a:cubicBezTo>
                      <a:pt x="47" y="57"/>
                      <a:pt x="47" y="57"/>
                      <a:pt x="47" y="56"/>
                    </a:cubicBezTo>
                    <a:cubicBezTo>
                      <a:pt x="47" y="42"/>
                      <a:pt x="47" y="42"/>
                      <a:pt x="47" y="42"/>
                    </a:cubicBezTo>
                    <a:cubicBezTo>
                      <a:pt x="47" y="29"/>
                      <a:pt x="41" y="19"/>
                      <a:pt x="32" y="19"/>
                    </a:cubicBezTo>
                    <a:cubicBezTo>
                      <a:pt x="31" y="19"/>
                      <a:pt x="30" y="19"/>
                      <a:pt x="30" y="20"/>
                    </a:cubicBezTo>
                    <a:cubicBezTo>
                      <a:pt x="33" y="18"/>
                      <a:pt x="35" y="14"/>
                      <a:pt x="35" y="10"/>
                    </a:cubicBezTo>
                    <a:cubicBezTo>
                      <a:pt x="35" y="5"/>
                      <a:pt x="30" y="0"/>
                      <a:pt x="24" y="0"/>
                    </a:cubicBezTo>
                    <a:cubicBezTo>
                      <a:pt x="19" y="0"/>
                      <a:pt x="14" y="5"/>
                      <a:pt x="14" y="10"/>
                    </a:cubicBezTo>
                    <a:cubicBezTo>
                      <a:pt x="14" y="16"/>
                      <a:pt x="19" y="21"/>
                      <a:pt x="24" y="21"/>
                    </a:cubicBezTo>
                    <a:cubicBezTo>
                      <a:pt x="25" y="21"/>
                      <a:pt x="26" y="21"/>
                      <a:pt x="27" y="20"/>
                    </a:cubicBezTo>
                    <a:cubicBezTo>
                      <a:pt x="25" y="22"/>
                      <a:pt x="23" y="24"/>
                      <a:pt x="21" y="27"/>
                    </a:cubicBezTo>
                    <a:cubicBezTo>
                      <a:pt x="5" y="31"/>
                      <a:pt x="5" y="31"/>
                      <a:pt x="5" y="31"/>
                    </a:cubicBezTo>
                    <a:cubicBezTo>
                      <a:pt x="3" y="32"/>
                      <a:pt x="2" y="32"/>
                      <a:pt x="1" y="34"/>
                    </a:cubicBezTo>
                    <a:cubicBezTo>
                      <a:pt x="1" y="35"/>
                      <a:pt x="0" y="37"/>
                      <a:pt x="1" y="38"/>
                    </a:cubicBezTo>
                    <a:cubicBezTo>
                      <a:pt x="1" y="41"/>
                      <a:pt x="4" y="42"/>
                      <a:pt x="6" y="42"/>
                    </a:cubicBezTo>
                    <a:cubicBezTo>
                      <a:pt x="7" y="42"/>
                      <a:pt x="7" y="42"/>
                      <a:pt x="8" y="42"/>
                    </a:cubicBezTo>
                    <a:cubicBezTo>
                      <a:pt x="17" y="40"/>
                      <a:pt x="17" y="40"/>
                      <a:pt x="17" y="40"/>
                    </a:cubicBezTo>
                    <a:cubicBezTo>
                      <a:pt x="17" y="41"/>
                      <a:pt x="17" y="42"/>
                      <a:pt x="17" y="43"/>
                    </a:cubicBezTo>
                    <a:cubicBezTo>
                      <a:pt x="17" y="47"/>
                      <a:pt x="17" y="47"/>
                      <a:pt x="17" y="47"/>
                    </a:cubicBezTo>
                    <a:lnTo>
                      <a:pt x="5" y="6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/>
                  <a:ea typeface="华文新魏" panose="02010800040101010101" pitchFamily="2" charset="-122"/>
                  <a:cs typeface="+mn-cs"/>
                </a:endParaRPr>
              </a:p>
            </p:txBody>
          </p:sp>
          <p:sp>
            <p:nvSpPr>
              <p:cNvPr id="29" name="Freeform 505"/>
              <p:cNvSpPr>
                <a:spLocks/>
              </p:cNvSpPr>
              <p:nvPr/>
            </p:nvSpPr>
            <p:spPr bwMode="auto">
              <a:xfrm>
                <a:off x="5046664" y="2093913"/>
                <a:ext cx="96838" cy="112713"/>
              </a:xfrm>
              <a:custGeom>
                <a:avLst/>
                <a:gdLst>
                  <a:gd name="T0" fmla="*/ 1 w 26"/>
                  <a:gd name="T1" fmla="*/ 27 h 30"/>
                  <a:gd name="T2" fmla="*/ 23 w 26"/>
                  <a:gd name="T3" fmla="*/ 27 h 30"/>
                  <a:gd name="T4" fmla="*/ 23 w 26"/>
                  <a:gd name="T5" fmla="*/ 2 h 30"/>
                  <a:gd name="T6" fmla="*/ 24 w 26"/>
                  <a:gd name="T7" fmla="*/ 0 h 30"/>
                  <a:gd name="T8" fmla="*/ 26 w 26"/>
                  <a:gd name="T9" fmla="*/ 2 h 30"/>
                  <a:gd name="T10" fmla="*/ 26 w 26"/>
                  <a:gd name="T11" fmla="*/ 28 h 30"/>
                  <a:gd name="T12" fmla="*/ 24 w 26"/>
                  <a:gd name="T13" fmla="*/ 30 h 30"/>
                  <a:gd name="T14" fmla="*/ 1 w 26"/>
                  <a:gd name="T15" fmla="*/ 30 h 30"/>
                  <a:gd name="T16" fmla="*/ 0 w 26"/>
                  <a:gd name="T17" fmla="*/ 28 h 30"/>
                  <a:gd name="T18" fmla="*/ 1 w 26"/>
                  <a:gd name="T19" fmla="*/ 27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6" h="30">
                    <a:moveTo>
                      <a:pt x="1" y="27"/>
                    </a:moveTo>
                    <a:cubicBezTo>
                      <a:pt x="23" y="27"/>
                      <a:pt x="23" y="27"/>
                      <a:pt x="23" y="27"/>
                    </a:cubicBezTo>
                    <a:cubicBezTo>
                      <a:pt x="23" y="2"/>
                      <a:pt x="23" y="2"/>
                      <a:pt x="23" y="2"/>
                    </a:cubicBezTo>
                    <a:cubicBezTo>
                      <a:pt x="23" y="1"/>
                      <a:pt x="23" y="0"/>
                      <a:pt x="24" y="0"/>
                    </a:cubicBezTo>
                    <a:cubicBezTo>
                      <a:pt x="25" y="0"/>
                      <a:pt x="26" y="1"/>
                      <a:pt x="26" y="2"/>
                    </a:cubicBezTo>
                    <a:cubicBezTo>
                      <a:pt x="26" y="28"/>
                      <a:pt x="26" y="28"/>
                      <a:pt x="26" y="28"/>
                    </a:cubicBezTo>
                    <a:cubicBezTo>
                      <a:pt x="26" y="29"/>
                      <a:pt x="25" y="30"/>
                      <a:pt x="24" y="30"/>
                    </a:cubicBezTo>
                    <a:cubicBezTo>
                      <a:pt x="1" y="30"/>
                      <a:pt x="1" y="30"/>
                      <a:pt x="1" y="30"/>
                    </a:cubicBezTo>
                    <a:cubicBezTo>
                      <a:pt x="0" y="30"/>
                      <a:pt x="0" y="29"/>
                      <a:pt x="0" y="28"/>
                    </a:cubicBezTo>
                    <a:cubicBezTo>
                      <a:pt x="0" y="27"/>
                      <a:pt x="0" y="27"/>
                      <a:pt x="1" y="2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/>
                  <a:ea typeface="华文新魏" panose="02010800040101010101" pitchFamily="2" charset="-122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92281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/>
    </mc:Choice>
    <mc:Fallback xmlns="">
      <p:transition spd="slow" advTm="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50"/>
                            </p:stCondLst>
                            <p:childTnLst>
                              <p:par>
                                <p:cTn id="2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2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2" grpId="0" animBg="1"/>
      <p:bldP spid="25" grpId="0"/>
    </p:bldLst>
  </p:timing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直接连接符 17"/>
          <p:cNvCxnSpPr/>
          <p:nvPr userDrawn="1"/>
        </p:nvCxnSpPr>
        <p:spPr>
          <a:xfrm>
            <a:off x="1198818" y="692696"/>
            <a:ext cx="9938400" cy="0"/>
          </a:xfrm>
          <a:prstGeom prst="line">
            <a:avLst/>
          </a:prstGeom>
          <a:ln cmpd="dbl">
            <a:prstDash val="lgDash"/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 userDrawn="1"/>
        </p:nvSpPr>
        <p:spPr>
          <a:xfrm>
            <a:off x="1190957" y="233512"/>
            <a:ext cx="3244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60000"/>
                </a:solidFill>
                <a:effectLst/>
                <a:uLnTx/>
                <a:uFillTx/>
                <a:latin typeface="时尚中黑简体" pitchFamily="2" charset="-122"/>
                <a:ea typeface="时尚中黑简体" pitchFamily="2" charset="-122"/>
                <a:cs typeface="+mn-cs"/>
              </a:rPr>
              <a:t>添加标题文字内容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860000"/>
              </a:solidFill>
              <a:effectLst/>
              <a:uLnTx/>
              <a:uFillTx/>
              <a:latin typeface="时尚中黑简体" pitchFamily="2" charset="-122"/>
              <a:ea typeface="时尚中黑简体" pitchFamily="2" charset="-122"/>
              <a:cs typeface="+mn-cs"/>
            </a:endParaRPr>
          </a:p>
        </p:txBody>
      </p:sp>
      <p:sp>
        <p:nvSpPr>
          <p:cNvPr id="22" name="五边形 21"/>
          <p:cNvSpPr/>
          <p:nvPr userDrawn="1"/>
        </p:nvSpPr>
        <p:spPr>
          <a:xfrm flipH="1">
            <a:off x="11500107" y="6366737"/>
            <a:ext cx="720178" cy="384034"/>
          </a:xfrm>
          <a:prstGeom prst="homePlat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华文新魏" panose="02010800040101010101" pitchFamily="2" charset="-122"/>
              <a:cs typeface="+mn-cs"/>
            </a:endParaRPr>
          </a:p>
        </p:txBody>
      </p:sp>
      <p:sp>
        <p:nvSpPr>
          <p:cNvPr id="25" name="矩形 24"/>
          <p:cNvSpPr/>
          <p:nvPr userDrawn="1"/>
        </p:nvSpPr>
        <p:spPr>
          <a:xfrm>
            <a:off x="11557790" y="6290156"/>
            <a:ext cx="7233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258956-3BB6-474B-B3BA-5FB1640C6559}" type="slidenum">
              <a:rPr kumimoji="0" lang="zh-CN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时尚中黑简体" pitchFamily="2" charset="-122"/>
                <a:ea typeface="时尚中黑简体" pitchFamily="2" charset="-122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时尚中黑简体" pitchFamily="2" charset="-122"/>
              <a:ea typeface="时尚中黑简体" pitchFamily="2" charset="-122"/>
              <a:cs typeface="+mn-cs"/>
            </a:endParaRPr>
          </a:p>
        </p:txBody>
      </p:sp>
      <p:grpSp>
        <p:nvGrpSpPr>
          <p:cNvPr id="2" name="组合 1"/>
          <p:cNvGrpSpPr/>
          <p:nvPr userDrawn="1"/>
        </p:nvGrpSpPr>
        <p:grpSpPr>
          <a:xfrm>
            <a:off x="190575" y="116632"/>
            <a:ext cx="1008243" cy="720080"/>
            <a:chOff x="190550" y="116632"/>
            <a:chExt cx="1008112" cy="720080"/>
          </a:xfrm>
        </p:grpSpPr>
        <p:grpSp>
          <p:nvGrpSpPr>
            <p:cNvPr id="13" name="组合 12"/>
            <p:cNvGrpSpPr/>
            <p:nvPr userDrawn="1"/>
          </p:nvGrpSpPr>
          <p:grpSpPr>
            <a:xfrm>
              <a:off x="190550" y="116632"/>
              <a:ext cx="1008112" cy="720080"/>
              <a:chOff x="322127" y="280240"/>
              <a:chExt cx="1674350" cy="1341422"/>
            </a:xfrm>
          </p:grpSpPr>
          <p:grpSp>
            <p:nvGrpSpPr>
              <p:cNvPr id="14" name="组合 13"/>
              <p:cNvGrpSpPr/>
              <p:nvPr/>
            </p:nvGrpSpPr>
            <p:grpSpPr>
              <a:xfrm>
                <a:off x="322127" y="280240"/>
                <a:ext cx="1674350" cy="1341422"/>
                <a:chOff x="1577412" y="2298700"/>
                <a:chExt cx="1674350" cy="1341422"/>
              </a:xfrm>
            </p:grpSpPr>
            <p:sp>
              <p:nvSpPr>
                <p:cNvPr id="16" name="梯形 15"/>
                <p:cNvSpPr/>
                <p:nvPr/>
              </p:nvSpPr>
              <p:spPr>
                <a:xfrm flipV="1">
                  <a:off x="1577412" y="2735274"/>
                  <a:ext cx="1674350" cy="904848"/>
                </a:xfrm>
                <a:prstGeom prst="trapezoid">
                  <a:avLst>
                    <a:gd name="adj" fmla="val 32150"/>
                  </a:avLst>
                </a:prstGeom>
                <a:gradFill>
                  <a:gsLst>
                    <a:gs pos="0">
                      <a:sysClr val="windowText" lastClr="000000">
                        <a:alpha val="41000"/>
                      </a:sysClr>
                    </a:gs>
                    <a:gs pos="100000">
                      <a:srgbClr val="F2F2F2">
                        <a:alpha val="0"/>
                      </a:srgbClr>
                    </a:gs>
                  </a:gsLst>
                  <a:lin ang="5400000" scaled="1"/>
                </a:gradFill>
                <a:ln w="25400" cap="flat" cmpd="sng" algn="ctr">
                  <a:noFill/>
                  <a:prstDash val="solid"/>
                </a:ln>
                <a:effectLst>
                  <a:softEdge rad="38100"/>
                </a:effectLst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宋体"/>
                    <a:cs typeface="+mn-cs"/>
                  </a:endParaRPr>
                </a:p>
              </p:txBody>
            </p:sp>
            <p:sp>
              <p:nvSpPr>
                <p:cNvPr id="17" name="同侧圆角矩形 16"/>
                <p:cNvSpPr/>
                <p:nvPr/>
              </p:nvSpPr>
              <p:spPr>
                <a:xfrm>
                  <a:off x="1885950" y="2298700"/>
                  <a:ext cx="1057275" cy="1320800"/>
                </a:xfrm>
                <a:prstGeom prst="round2SameRect">
                  <a:avLst>
                    <a:gd name="adj1" fmla="val 20991"/>
                    <a:gd name="adj2" fmla="val 0"/>
                  </a:avLst>
                </a:prstGeom>
                <a:solidFill>
                  <a:srgbClr val="860000"/>
                </a:solidFill>
                <a:ln w="1905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宋体"/>
                    <a:cs typeface="+mn-cs"/>
                  </a:endParaRPr>
                </a:p>
              </p:txBody>
            </p:sp>
          </p:grpSp>
          <p:sp>
            <p:nvSpPr>
              <p:cNvPr id="15" name="椭圆 14"/>
              <p:cNvSpPr/>
              <p:nvPr/>
            </p:nvSpPr>
            <p:spPr>
              <a:xfrm>
                <a:off x="779982" y="522166"/>
                <a:ext cx="748672" cy="748672"/>
              </a:xfrm>
              <a:prstGeom prst="ellipse">
                <a:avLst/>
              </a:prstGeom>
              <a:solidFill>
                <a:schemeClr val="bg1"/>
              </a:solidFill>
              <a:ln w="25400" cap="flat" cmpd="sng" algn="ctr">
                <a:gradFill flip="none" rotWithShape="1">
                  <a:gsLst>
                    <a:gs pos="0">
                      <a:sysClr val="window" lastClr="FFFFFF">
                        <a:lumMod val="85000"/>
                      </a:sysClr>
                    </a:gs>
                    <a:gs pos="100000">
                      <a:sysClr val="window" lastClr="FFFFFF"/>
                    </a:gs>
                  </a:gsLst>
                  <a:lin ang="2700000" scaled="1"/>
                  <a:tileRect/>
                </a:gradFill>
                <a:prstDash val="solid"/>
              </a:ln>
              <a:effectLst>
                <a:innerShdw blurRad="88900" dist="38100" dir="13500000">
                  <a:prstClr val="black">
                    <a:alpha val="50000"/>
                  </a:prstClr>
                </a:innerShdw>
              </a:effectLst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宋体"/>
                  <a:cs typeface="+mn-cs"/>
                </a:endParaRPr>
              </a:p>
            </p:txBody>
          </p:sp>
        </p:grpSp>
        <p:grpSp>
          <p:nvGrpSpPr>
            <p:cNvPr id="23" name="组合 22"/>
            <p:cNvGrpSpPr/>
            <p:nvPr userDrawn="1"/>
          </p:nvGrpSpPr>
          <p:grpSpPr>
            <a:xfrm>
              <a:off x="531121" y="332656"/>
              <a:ext cx="336299" cy="242702"/>
              <a:chOff x="6274451" y="3104083"/>
              <a:chExt cx="745081" cy="564041"/>
            </a:xfrm>
            <a:solidFill>
              <a:schemeClr val="tx1">
                <a:lumMod val="65000"/>
                <a:lumOff val="3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grpSpPr>
          <p:sp>
            <p:nvSpPr>
              <p:cNvPr id="26" name="Freeform 512"/>
              <p:cNvSpPr>
                <a:spLocks/>
              </p:cNvSpPr>
              <p:nvPr/>
            </p:nvSpPr>
            <p:spPr bwMode="auto">
              <a:xfrm>
                <a:off x="6569454" y="3119230"/>
                <a:ext cx="450078" cy="22360"/>
              </a:xfrm>
              <a:custGeom>
                <a:avLst/>
                <a:gdLst>
                  <a:gd name="T0" fmla="*/ 257 w 264"/>
                  <a:gd name="T1" fmla="*/ 0 h 13"/>
                  <a:gd name="T2" fmla="*/ 6 w 264"/>
                  <a:gd name="T3" fmla="*/ 0 h 13"/>
                  <a:gd name="T4" fmla="*/ 2 w 264"/>
                  <a:gd name="T5" fmla="*/ 2 h 13"/>
                  <a:gd name="T6" fmla="*/ 0 w 264"/>
                  <a:gd name="T7" fmla="*/ 7 h 13"/>
                  <a:gd name="T8" fmla="*/ 6 w 264"/>
                  <a:gd name="T9" fmla="*/ 13 h 13"/>
                  <a:gd name="T10" fmla="*/ 257 w 264"/>
                  <a:gd name="T11" fmla="*/ 13 h 13"/>
                  <a:gd name="T12" fmla="*/ 264 w 264"/>
                  <a:gd name="T13" fmla="*/ 7 h 13"/>
                  <a:gd name="T14" fmla="*/ 257 w 264"/>
                  <a:gd name="T15" fmla="*/ 0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64" h="13">
                    <a:moveTo>
                      <a:pt x="257" y="0"/>
                    </a:moveTo>
                    <a:cubicBezTo>
                      <a:pt x="6" y="0"/>
                      <a:pt x="6" y="0"/>
                      <a:pt x="6" y="0"/>
                    </a:cubicBezTo>
                    <a:cubicBezTo>
                      <a:pt x="4" y="0"/>
                      <a:pt x="3" y="1"/>
                      <a:pt x="2" y="2"/>
                    </a:cubicBezTo>
                    <a:cubicBezTo>
                      <a:pt x="0" y="3"/>
                      <a:pt x="0" y="5"/>
                      <a:pt x="0" y="7"/>
                    </a:cubicBezTo>
                    <a:cubicBezTo>
                      <a:pt x="0" y="10"/>
                      <a:pt x="3" y="13"/>
                      <a:pt x="6" y="13"/>
                    </a:cubicBezTo>
                    <a:cubicBezTo>
                      <a:pt x="257" y="13"/>
                      <a:pt x="257" y="13"/>
                      <a:pt x="257" y="13"/>
                    </a:cubicBezTo>
                    <a:cubicBezTo>
                      <a:pt x="261" y="13"/>
                      <a:pt x="264" y="10"/>
                      <a:pt x="264" y="7"/>
                    </a:cubicBezTo>
                    <a:cubicBezTo>
                      <a:pt x="264" y="3"/>
                      <a:pt x="261" y="0"/>
                      <a:pt x="25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/>
                  <a:ea typeface="华文新魏" panose="02010800040101010101" pitchFamily="2" charset="-122"/>
                  <a:cs typeface="+mn-cs"/>
                </a:endParaRPr>
              </a:p>
            </p:txBody>
          </p:sp>
          <p:sp>
            <p:nvSpPr>
              <p:cNvPr id="27" name="Rectangle 513"/>
              <p:cNvSpPr>
                <a:spLocks noChangeArrowheads="1"/>
              </p:cNvSpPr>
              <p:nvPr/>
            </p:nvSpPr>
            <p:spPr bwMode="auto">
              <a:xfrm>
                <a:off x="6869507" y="3293057"/>
                <a:ext cx="28851" cy="122617"/>
              </a:xfrm>
              <a:prstGeom prst="rect">
                <a:avLst/>
              </a:prstGeom>
              <a:grpFill/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/>
                  <a:ea typeface="华文新魏" panose="02010800040101010101" pitchFamily="2" charset="-122"/>
                  <a:cs typeface="+mn-cs"/>
                </a:endParaRPr>
              </a:p>
            </p:txBody>
          </p:sp>
          <p:sp>
            <p:nvSpPr>
              <p:cNvPr id="28" name="Rectangle 514"/>
              <p:cNvSpPr>
                <a:spLocks noChangeArrowheads="1"/>
              </p:cNvSpPr>
              <p:nvPr/>
            </p:nvSpPr>
            <p:spPr bwMode="auto">
              <a:xfrm>
                <a:off x="6821902" y="3325516"/>
                <a:ext cx="30294" cy="86554"/>
              </a:xfrm>
              <a:prstGeom prst="rect">
                <a:avLst/>
              </a:prstGeom>
              <a:grpFill/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/>
                  <a:ea typeface="华文新魏" panose="02010800040101010101" pitchFamily="2" charset="-122"/>
                  <a:cs typeface="+mn-cs"/>
                </a:endParaRPr>
              </a:p>
            </p:txBody>
          </p:sp>
          <p:sp>
            <p:nvSpPr>
              <p:cNvPr id="29" name="Rectangle 515"/>
              <p:cNvSpPr>
                <a:spLocks noChangeArrowheads="1"/>
              </p:cNvSpPr>
              <p:nvPr/>
            </p:nvSpPr>
            <p:spPr bwMode="auto">
              <a:xfrm>
                <a:off x="6772134" y="3280796"/>
                <a:ext cx="28851" cy="131273"/>
              </a:xfrm>
              <a:prstGeom prst="rect">
                <a:avLst/>
              </a:prstGeom>
              <a:grpFill/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/>
                  <a:ea typeface="华文新魏" panose="02010800040101010101" pitchFamily="2" charset="-122"/>
                  <a:cs typeface="+mn-cs"/>
                </a:endParaRPr>
              </a:p>
            </p:txBody>
          </p:sp>
          <p:sp>
            <p:nvSpPr>
              <p:cNvPr id="30" name="Freeform 516"/>
              <p:cNvSpPr>
                <a:spLocks/>
              </p:cNvSpPr>
              <p:nvPr/>
            </p:nvSpPr>
            <p:spPr bwMode="auto">
              <a:xfrm>
                <a:off x="6750496" y="3521704"/>
                <a:ext cx="86554" cy="146420"/>
              </a:xfrm>
              <a:custGeom>
                <a:avLst/>
                <a:gdLst>
                  <a:gd name="T0" fmla="*/ 43 w 51"/>
                  <a:gd name="T1" fmla="*/ 71 h 86"/>
                  <a:gd name="T2" fmla="*/ 36 w 51"/>
                  <a:gd name="T3" fmla="*/ 71 h 86"/>
                  <a:gd name="T4" fmla="*/ 36 w 51"/>
                  <a:gd name="T5" fmla="*/ 0 h 86"/>
                  <a:gd name="T6" fmla="*/ 19 w 51"/>
                  <a:gd name="T7" fmla="*/ 0 h 86"/>
                  <a:gd name="T8" fmla="*/ 19 w 51"/>
                  <a:gd name="T9" fmla="*/ 71 h 86"/>
                  <a:gd name="T10" fmla="*/ 7 w 51"/>
                  <a:gd name="T11" fmla="*/ 71 h 86"/>
                  <a:gd name="T12" fmla="*/ 2 w 51"/>
                  <a:gd name="T13" fmla="*/ 73 h 86"/>
                  <a:gd name="T14" fmla="*/ 0 w 51"/>
                  <a:gd name="T15" fmla="*/ 79 h 86"/>
                  <a:gd name="T16" fmla="*/ 7 w 51"/>
                  <a:gd name="T17" fmla="*/ 86 h 86"/>
                  <a:gd name="T18" fmla="*/ 43 w 51"/>
                  <a:gd name="T19" fmla="*/ 86 h 86"/>
                  <a:gd name="T20" fmla="*/ 51 w 51"/>
                  <a:gd name="T21" fmla="*/ 79 h 86"/>
                  <a:gd name="T22" fmla="*/ 43 w 51"/>
                  <a:gd name="T23" fmla="*/ 71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51" h="86">
                    <a:moveTo>
                      <a:pt x="43" y="71"/>
                    </a:moveTo>
                    <a:cubicBezTo>
                      <a:pt x="36" y="71"/>
                      <a:pt x="36" y="71"/>
                      <a:pt x="36" y="71"/>
                    </a:cubicBezTo>
                    <a:cubicBezTo>
                      <a:pt x="36" y="0"/>
                      <a:pt x="36" y="0"/>
                      <a:pt x="36" y="0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19" y="71"/>
                      <a:pt x="19" y="71"/>
                      <a:pt x="19" y="71"/>
                    </a:cubicBezTo>
                    <a:cubicBezTo>
                      <a:pt x="7" y="71"/>
                      <a:pt x="7" y="71"/>
                      <a:pt x="7" y="71"/>
                    </a:cubicBezTo>
                    <a:cubicBezTo>
                      <a:pt x="5" y="71"/>
                      <a:pt x="3" y="72"/>
                      <a:pt x="2" y="73"/>
                    </a:cubicBezTo>
                    <a:cubicBezTo>
                      <a:pt x="0" y="75"/>
                      <a:pt x="0" y="77"/>
                      <a:pt x="0" y="79"/>
                    </a:cubicBezTo>
                    <a:cubicBezTo>
                      <a:pt x="0" y="83"/>
                      <a:pt x="3" y="86"/>
                      <a:pt x="7" y="86"/>
                    </a:cubicBezTo>
                    <a:cubicBezTo>
                      <a:pt x="43" y="86"/>
                      <a:pt x="43" y="86"/>
                      <a:pt x="43" y="86"/>
                    </a:cubicBezTo>
                    <a:cubicBezTo>
                      <a:pt x="47" y="86"/>
                      <a:pt x="51" y="83"/>
                      <a:pt x="51" y="79"/>
                    </a:cubicBezTo>
                    <a:cubicBezTo>
                      <a:pt x="51" y="75"/>
                      <a:pt x="47" y="71"/>
                      <a:pt x="43" y="7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/>
                  <a:ea typeface="华文新魏" panose="02010800040101010101" pitchFamily="2" charset="-122"/>
                  <a:cs typeface="+mn-cs"/>
                </a:endParaRPr>
              </a:p>
            </p:txBody>
          </p:sp>
          <p:sp>
            <p:nvSpPr>
              <p:cNvPr id="31" name="Rectangle 517"/>
              <p:cNvSpPr>
                <a:spLocks noChangeArrowheads="1"/>
              </p:cNvSpPr>
              <p:nvPr/>
            </p:nvSpPr>
            <p:spPr bwMode="auto">
              <a:xfrm>
                <a:off x="6720923" y="3325516"/>
                <a:ext cx="29573" cy="86554"/>
              </a:xfrm>
              <a:prstGeom prst="rect">
                <a:avLst/>
              </a:prstGeom>
              <a:grpFill/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/>
                  <a:ea typeface="华文新魏" panose="02010800040101010101" pitchFamily="2" charset="-122"/>
                  <a:cs typeface="+mn-cs"/>
                </a:endParaRPr>
              </a:p>
            </p:txBody>
          </p:sp>
          <p:sp>
            <p:nvSpPr>
              <p:cNvPr id="32" name="Rectangle 518"/>
              <p:cNvSpPr>
                <a:spLocks noChangeArrowheads="1"/>
              </p:cNvSpPr>
              <p:nvPr/>
            </p:nvSpPr>
            <p:spPr bwMode="auto">
              <a:xfrm>
                <a:off x="6668270" y="3357974"/>
                <a:ext cx="28851" cy="54096"/>
              </a:xfrm>
              <a:prstGeom prst="rect">
                <a:avLst/>
              </a:prstGeom>
              <a:grpFill/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/>
                  <a:ea typeface="华文新魏" panose="02010800040101010101" pitchFamily="2" charset="-122"/>
                  <a:cs typeface="+mn-cs"/>
                </a:endParaRPr>
              </a:p>
            </p:txBody>
          </p:sp>
          <p:sp>
            <p:nvSpPr>
              <p:cNvPr id="33" name="Freeform 519"/>
              <p:cNvSpPr>
                <a:spLocks noEditPoints="1"/>
              </p:cNvSpPr>
              <p:nvPr/>
            </p:nvSpPr>
            <p:spPr bwMode="auto">
              <a:xfrm>
                <a:off x="6601912" y="3161786"/>
                <a:ext cx="383721" cy="346214"/>
              </a:xfrm>
              <a:custGeom>
                <a:avLst/>
                <a:gdLst>
                  <a:gd name="T0" fmla="*/ 0 w 532"/>
                  <a:gd name="T1" fmla="*/ 480 h 480"/>
                  <a:gd name="T2" fmla="*/ 532 w 532"/>
                  <a:gd name="T3" fmla="*/ 480 h 480"/>
                  <a:gd name="T4" fmla="*/ 532 w 532"/>
                  <a:gd name="T5" fmla="*/ 0 h 480"/>
                  <a:gd name="T6" fmla="*/ 0 w 532"/>
                  <a:gd name="T7" fmla="*/ 0 h 480"/>
                  <a:gd name="T8" fmla="*/ 0 w 532"/>
                  <a:gd name="T9" fmla="*/ 480 h 480"/>
                  <a:gd name="T10" fmla="*/ 28 w 532"/>
                  <a:gd name="T11" fmla="*/ 28 h 480"/>
                  <a:gd name="T12" fmla="*/ 506 w 532"/>
                  <a:gd name="T13" fmla="*/ 28 h 480"/>
                  <a:gd name="T14" fmla="*/ 506 w 532"/>
                  <a:gd name="T15" fmla="*/ 442 h 480"/>
                  <a:gd name="T16" fmla="*/ 28 w 532"/>
                  <a:gd name="T17" fmla="*/ 442 h 480"/>
                  <a:gd name="T18" fmla="*/ 28 w 532"/>
                  <a:gd name="T19" fmla="*/ 28 h 4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32" h="480">
                    <a:moveTo>
                      <a:pt x="0" y="480"/>
                    </a:moveTo>
                    <a:lnTo>
                      <a:pt x="532" y="480"/>
                    </a:lnTo>
                    <a:lnTo>
                      <a:pt x="532" y="0"/>
                    </a:lnTo>
                    <a:lnTo>
                      <a:pt x="0" y="0"/>
                    </a:lnTo>
                    <a:lnTo>
                      <a:pt x="0" y="480"/>
                    </a:lnTo>
                    <a:close/>
                    <a:moveTo>
                      <a:pt x="28" y="28"/>
                    </a:moveTo>
                    <a:lnTo>
                      <a:pt x="506" y="28"/>
                    </a:lnTo>
                    <a:lnTo>
                      <a:pt x="506" y="442"/>
                    </a:lnTo>
                    <a:lnTo>
                      <a:pt x="28" y="442"/>
                    </a:lnTo>
                    <a:lnTo>
                      <a:pt x="28" y="28"/>
                    </a:ln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/>
                  <a:ea typeface="华文新魏" panose="02010800040101010101" pitchFamily="2" charset="-122"/>
                  <a:cs typeface="+mn-cs"/>
                </a:endParaRPr>
              </a:p>
            </p:txBody>
          </p:sp>
          <p:sp>
            <p:nvSpPr>
              <p:cNvPr id="34" name="Freeform 520"/>
              <p:cNvSpPr>
                <a:spLocks/>
              </p:cNvSpPr>
              <p:nvPr/>
            </p:nvSpPr>
            <p:spPr bwMode="auto">
              <a:xfrm>
                <a:off x="6274451" y="3299550"/>
                <a:ext cx="313757" cy="281299"/>
              </a:xfrm>
              <a:custGeom>
                <a:avLst/>
                <a:gdLst>
                  <a:gd name="T0" fmla="*/ 161 w 184"/>
                  <a:gd name="T1" fmla="*/ 20 h 165"/>
                  <a:gd name="T2" fmla="*/ 119 w 184"/>
                  <a:gd name="T3" fmla="*/ 0 h 165"/>
                  <a:gd name="T4" fmla="*/ 92 w 184"/>
                  <a:gd name="T5" fmla="*/ 11 h 165"/>
                  <a:gd name="T6" fmla="*/ 114 w 184"/>
                  <a:gd name="T7" fmla="*/ 90 h 165"/>
                  <a:gd name="T8" fmla="*/ 92 w 184"/>
                  <a:gd name="T9" fmla="*/ 122 h 165"/>
                  <a:gd name="T10" fmla="*/ 70 w 184"/>
                  <a:gd name="T11" fmla="*/ 90 h 165"/>
                  <a:gd name="T12" fmla="*/ 92 w 184"/>
                  <a:gd name="T13" fmla="*/ 11 h 165"/>
                  <a:gd name="T14" fmla="*/ 65 w 184"/>
                  <a:gd name="T15" fmla="*/ 0 h 165"/>
                  <a:gd name="T16" fmla="*/ 0 w 184"/>
                  <a:gd name="T17" fmla="*/ 65 h 165"/>
                  <a:gd name="T18" fmla="*/ 0 w 184"/>
                  <a:gd name="T19" fmla="*/ 135 h 165"/>
                  <a:gd name="T20" fmla="*/ 84 w 184"/>
                  <a:gd name="T21" fmla="*/ 165 h 165"/>
                  <a:gd name="T22" fmla="*/ 100 w 184"/>
                  <a:gd name="T23" fmla="*/ 165 h 165"/>
                  <a:gd name="T24" fmla="*/ 184 w 184"/>
                  <a:gd name="T25" fmla="*/ 135 h 165"/>
                  <a:gd name="T26" fmla="*/ 184 w 184"/>
                  <a:gd name="T27" fmla="*/ 65 h 165"/>
                  <a:gd name="T28" fmla="*/ 161 w 184"/>
                  <a:gd name="T29" fmla="*/ 20 h 1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4" h="165">
                    <a:moveTo>
                      <a:pt x="161" y="20"/>
                    </a:moveTo>
                    <a:cubicBezTo>
                      <a:pt x="148" y="10"/>
                      <a:pt x="132" y="4"/>
                      <a:pt x="119" y="0"/>
                    </a:cubicBezTo>
                    <a:cubicBezTo>
                      <a:pt x="92" y="11"/>
                      <a:pt x="92" y="11"/>
                      <a:pt x="92" y="11"/>
                    </a:cubicBezTo>
                    <a:cubicBezTo>
                      <a:pt x="114" y="90"/>
                      <a:pt x="114" y="90"/>
                      <a:pt x="114" y="90"/>
                    </a:cubicBezTo>
                    <a:cubicBezTo>
                      <a:pt x="92" y="122"/>
                      <a:pt x="92" y="122"/>
                      <a:pt x="92" y="122"/>
                    </a:cubicBezTo>
                    <a:cubicBezTo>
                      <a:pt x="70" y="90"/>
                      <a:pt x="70" y="90"/>
                      <a:pt x="70" y="90"/>
                    </a:cubicBezTo>
                    <a:cubicBezTo>
                      <a:pt x="92" y="11"/>
                      <a:pt x="92" y="11"/>
                      <a:pt x="92" y="11"/>
                    </a:cubicBezTo>
                    <a:cubicBezTo>
                      <a:pt x="65" y="0"/>
                      <a:pt x="65" y="0"/>
                      <a:pt x="65" y="0"/>
                    </a:cubicBezTo>
                    <a:cubicBezTo>
                      <a:pt x="40" y="7"/>
                      <a:pt x="0" y="24"/>
                      <a:pt x="0" y="65"/>
                    </a:cubicBezTo>
                    <a:cubicBezTo>
                      <a:pt x="0" y="124"/>
                      <a:pt x="0" y="135"/>
                      <a:pt x="0" y="135"/>
                    </a:cubicBezTo>
                    <a:cubicBezTo>
                      <a:pt x="0" y="135"/>
                      <a:pt x="3" y="165"/>
                      <a:pt x="84" y="165"/>
                    </a:cubicBezTo>
                    <a:cubicBezTo>
                      <a:pt x="100" y="165"/>
                      <a:pt x="100" y="165"/>
                      <a:pt x="100" y="165"/>
                    </a:cubicBezTo>
                    <a:cubicBezTo>
                      <a:pt x="182" y="165"/>
                      <a:pt x="184" y="135"/>
                      <a:pt x="184" y="135"/>
                    </a:cubicBezTo>
                    <a:cubicBezTo>
                      <a:pt x="184" y="135"/>
                      <a:pt x="184" y="124"/>
                      <a:pt x="184" y="65"/>
                    </a:cubicBezTo>
                    <a:cubicBezTo>
                      <a:pt x="184" y="44"/>
                      <a:pt x="174" y="30"/>
                      <a:pt x="161" y="20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/>
                  <a:ea typeface="华文新魏" panose="02010800040101010101" pitchFamily="2" charset="-122"/>
                  <a:cs typeface="+mn-cs"/>
                </a:endParaRPr>
              </a:p>
            </p:txBody>
          </p:sp>
          <p:sp>
            <p:nvSpPr>
              <p:cNvPr id="35" name="Oval 521"/>
              <p:cNvSpPr>
                <a:spLocks noChangeArrowheads="1"/>
              </p:cNvSpPr>
              <p:nvPr/>
            </p:nvSpPr>
            <p:spPr bwMode="auto">
              <a:xfrm>
                <a:off x="6353071" y="3104083"/>
                <a:ext cx="156518" cy="182484"/>
              </a:xfrm>
              <a:prstGeom prst="ellipse">
                <a:avLst/>
              </a:prstGeom>
              <a:grpFill/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/>
                  <a:ea typeface="华文新魏" panose="02010800040101010101" pitchFamily="2" charset="-122"/>
                  <a:cs typeface="+mn-cs"/>
                </a:endParaRPr>
              </a:p>
            </p:txBody>
          </p:sp>
        </p:grpSp>
      </p:grpSp>
      <p:sp>
        <p:nvSpPr>
          <p:cNvPr id="36" name="矩形 35"/>
          <p:cNvSpPr/>
          <p:nvPr userDrawn="1"/>
        </p:nvSpPr>
        <p:spPr>
          <a:xfrm>
            <a:off x="3719426" y="323364"/>
            <a:ext cx="28396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时尚中黑简体" pitchFamily="2" charset="-122"/>
                <a:ea typeface="时尚中黑简体" pitchFamily="2" charset="-122"/>
                <a:cs typeface="+mn-cs"/>
              </a:rPr>
              <a:t>clike</a:t>
            </a:r>
            <a:r>
              <a:rPr kumimoji="0" lang="en-US" altLang="zh-CN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时尚中黑简体" pitchFamily="2" charset="-122"/>
                <a:ea typeface="时尚中黑简体" pitchFamily="2" charset="-122"/>
                <a:cs typeface="+mn-cs"/>
              </a:rPr>
              <a:t> here to add title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时尚中黑简体" pitchFamily="2" charset="-122"/>
              <a:ea typeface="时尚中黑简体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04699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/>
    </mc:Choice>
    <mc:Fallback xmlns="">
      <p:transition spd="slow" advTm="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50"/>
                            </p:stCondLst>
                            <p:childTnLst>
                              <p:par>
                                <p:cTn id="2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2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2" grpId="0" animBg="1"/>
      <p:bldP spid="25" grpId="0"/>
      <p:bldP spid="36" grpId="0"/>
    </p:bldLst>
  </p:timing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直接连接符 17"/>
          <p:cNvCxnSpPr/>
          <p:nvPr userDrawn="1"/>
        </p:nvCxnSpPr>
        <p:spPr>
          <a:xfrm>
            <a:off x="1198818" y="692696"/>
            <a:ext cx="9938400" cy="0"/>
          </a:xfrm>
          <a:prstGeom prst="line">
            <a:avLst/>
          </a:prstGeom>
          <a:ln cmpd="dbl">
            <a:prstDash val="lgDash"/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 userDrawn="1"/>
        </p:nvSpPr>
        <p:spPr>
          <a:xfrm>
            <a:off x="1190957" y="233512"/>
            <a:ext cx="3244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60000"/>
                </a:solidFill>
                <a:effectLst/>
                <a:uLnTx/>
                <a:uFillTx/>
                <a:latin typeface="时尚中黑简体" pitchFamily="2" charset="-122"/>
                <a:ea typeface="时尚中黑简体" pitchFamily="2" charset="-122"/>
                <a:cs typeface="+mn-cs"/>
              </a:rPr>
              <a:t>添加标题文字内容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860000"/>
              </a:solidFill>
              <a:effectLst/>
              <a:uLnTx/>
              <a:uFillTx/>
              <a:latin typeface="时尚中黑简体" pitchFamily="2" charset="-122"/>
              <a:ea typeface="时尚中黑简体" pitchFamily="2" charset="-122"/>
              <a:cs typeface="+mn-cs"/>
            </a:endParaRPr>
          </a:p>
        </p:txBody>
      </p:sp>
      <p:sp>
        <p:nvSpPr>
          <p:cNvPr id="22" name="五边形 21"/>
          <p:cNvSpPr/>
          <p:nvPr userDrawn="1"/>
        </p:nvSpPr>
        <p:spPr>
          <a:xfrm flipH="1">
            <a:off x="11500107" y="6366737"/>
            <a:ext cx="720178" cy="384034"/>
          </a:xfrm>
          <a:prstGeom prst="homePlat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华文新魏" panose="02010800040101010101" pitchFamily="2" charset="-122"/>
              <a:cs typeface="+mn-cs"/>
            </a:endParaRPr>
          </a:p>
        </p:txBody>
      </p:sp>
      <p:sp>
        <p:nvSpPr>
          <p:cNvPr id="25" name="矩形 24"/>
          <p:cNvSpPr/>
          <p:nvPr userDrawn="1"/>
        </p:nvSpPr>
        <p:spPr>
          <a:xfrm>
            <a:off x="11557790" y="6290156"/>
            <a:ext cx="7233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258956-3BB6-474B-B3BA-5FB1640C6559}" type="slidenum">
              <a:rPr kumimoji="0" lang="zh-CN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时尚中黑简体" pitchFamily="2" charset="-122"/>
                <a:ea typeface="时尚中黑简体" pitchFamily="2" charset="-122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时尚中黑简体" pitchFamily="2" charset="-122"/>
              <a:ea typeface="时尚中黑简体" pitchFamily="2" charset="-122"/>
              <a:cs typeface="+mn-cs"/>
            </a:endParaRPr>
          </a:p>
        </p:txBody>
      </p:sp>
      <p:grpSp>
        <p:nvGrpSpPr>
          <p:cNvPr id="2" name="组合 1"/>
          <p:cNvGrpSpPr/>
          <p:nvPr userDrawn="1"/>
        </p:nvGrpSpPr>
        <p:grpSpPr>
          <a:xfrm>
            <a:off x="190575" y="116632"/>
            <a:ext cx="1008243" cy="720080"/>
            <a:chOff x="190550" y="116632"/>
            <a:chExt cx="1008112" cy="720080"/>
          </a:xfrm>
        </p:grpSpPr>
        <p:grpSp>
          <p:nvGrpSpPr>
            <p:cNvPr id="13" name="组合 12"/>
            <p:cNvGrpSpPr/>
            <p:nvPr userDrawn="1"/>
          </p:nvGrpSpPr>
          <p:grpSpPr>
            <a:xfrm>
              <a:off x="190550" y="116632"/>
              <a:ext cx="1008112" cy="720080"/>
              <a:chOff x="322127" y="280240"/>
              <a:chExt cx="1674350" cy="1341422"/>
            </a:xfrm>
          </p:grpSpPr>
          <p:grpSp>
            <p:nvGrpSpPr>
              <p:cNvPr id="14" name="组合 13"/>
              <p:cNvGrpSpPr/>
              <p:nvPr/>
            </p:nvGrpSpPr>
            <p:grpSpPr>
              <a:xfrm>
                <a:off x="322127" y="280240"/>
                <a:ext cx="1674350" cy="1341422"/>
                <a:chOff x="1577412" y="2298700"/>
                <a:chExt cx="1674350" cy="1341422"/>
              </a:xfrm>
            </p:grpSpPr>
            <p:sp>
              <p:nvSpPr>
                <p:cNvPr id="16" name="梯形 15"/>
                <p:cNvSpPr/>
                <p:nvPr/>
              </p:nvSpPr>
              <p:spPr>
                <a:xfrm flipV="1">
                  <a:off x="1577412" y="2735274"/>
                  <a:ext cx="1674350" cy="904848"/>
                </a:xfrm>
                <a:prstGeom prst="trapezoid">
                  <a:avLst>
                    <a:gd name="adj" fmla="val 32150"/>
                  </a:avLst>
                </a:prstGeom>
                <a:gradFill>
                  <a:gsLst>
                    <a:gs pos="0">
                      <a:sysClr val="windowText" lastClr="000000">
                        <a:alpha val="41000"/>
                      </a:sysClr>
                    </a:gs>
                    <a:gs pos="100000">
                      <a:srgbClr val="F2F2F2">
                        <a:alpha val="0"/>
                      </a:srgbClr>
                    </a:gs>
                  </a:gsLst>
                  <a:lin ang="5400000" scaled="1"/>
                </a:gradFill>
                <a:ln w="25400" cap="flat" cmpd="sng" algn="ctr">
                  <a:noFill/>
                  <a:prstDash val="solid"/>
                </a:ln>
                <a:effectLst>
                  <a:softEdge rad="38100"/>
                </a:effectLst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宋体"/>
                    <a:cs typeface="+mn-cs"/>
                  </a:endParaRPr>
                </a:p>
              </p:txBody>
            </p:sp>
            <p:sp>
              <p:nvSpPr>
                <p:cNvPr id="17" name="同侧圆角矩形 16"/>
                <p:cNvSpPr/>
                <p:nvPr/>
              </p:nvSpPr>
              <p:spPr>
                <a:xfrm>
                  <a:off x="1885950" y="2298700"/>
                  <a:ext cx="1057275" cy="1320800"/>
                </a:xfrm>
                <a:prstGeom prst="round2SameRect">
                  <a:avLst>
                    <a:gd name="adj1" fmla="val 20991"/>
                    <a:gd name="adj2" fmla="val 0"/>
                  </a:avLst>
                </a:prstGeom>
                <a:solidFill>
                  <a:srgbClr val="860000"/>
                </a:solidFill>
                <a:ln w="1905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宋体"/>
                    <a:cs typeface="+mn-cs"/>
                  </a:endParaRPr>
                </a:p>
              </p:txBody>
            </p:sp>
          </p:grpSp>
          <p:sp>
            <p:nvSpPr>
              <p:cNvPr id="15" name="椭圆 14"/>
              <p:cNvSpPr/>
              <p:nvPr/>
            </p:nvSpPr>
            <p:spPr>
              <a:xfrm>
                <a:off x="779982" y="522166"/>
                <a:ext cx="748672" cy="748672"/>
              </a:xfrm>
              <a:prstGeom prst="ellipse">
                <a:avLst/>
              </a:prstGeom>
              <a:solidFill>
                <a:schemeClr val="bg1"/>
              </a:solidFill>
              <a:ln w="25400" cap="flat" cmpd="sng" algn="ctr">
                <a:gradFill flip="none" rotWithShape="1">
                  <a:gsLst>
                    <a:gs pos="0">
                      <a:sysClr val="window" lastClr="FFFFFF">
                        <a:lumMod val="85000"/>
                      </a:sysClr>
                    </a:gs>
                    <a:gs pos="100000">
                      <a:sysClr val="window" lastClr="FFFFFF"/>
                    </a:gs>
                  </a:gsLst>
                  <a:lin ang="2700000" scaled="1"/>
                  <a:tileRect/>
                </a:gradFill>
                <a:prstDash val="solid"/>
              </a:ln>
              <a:effectLst>
                <a:innerShdw blurRad="88900" dist="38100" dir="13500000">
                  <a:prstClr val="black">
                    <a:alpha val="50000"/>
                  </a:prstClr>
                </a:innerShdw>
              </a:effectLst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宋体"/>
                  <a:cs typeface="+mn-cs"/>
                </a:endParaRPr>
              </a:p>
            </p:txBody>
          </p:sp>
        </p:grpSp>
        <p:grpSp>
          <p:nvGrpSpPr>
            <p:cNvPr id="23" name="组合 22"/>
            <p:cNvGrpSpPr/>
            <p:nvPr userDrawn="1"/>
          </p:nvGrpSpPr>
          <p:grpSpPr>
            <a:xfrm>
              <a:off x="574233" y="321386"/>
              <a:ext cx="264389" cy="285916"/>
              <a:chOff x="8426028" y="2130356"/>
              <a:chExt cx="628956" cy="680167"/>
            </a:xfrm>
            <a:solidFill>
              <a:schemeClr val="tx1">
                <a:lumMod val="65000"/>
                <a:lumOff val="3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grpSpPr>
          <p:sp>
            <p:nvSpPr>
              <p:cNvPr id="26" name="Freeform 581"/>
              <p:cNvSpPr>
                <a:spLocks noEditPoints="1"/>
              </p:cNvSpPr>
              <p:nvPr/>
            </p:nvSpPr>
            <p:spPr bwMode="auto">
              <a:xfrm>
                <a:off x="8562350" y="2326544"/>
                <a:ext cx="492634" cy="483979"/>
              </a:xfrm>
              <a:custGeom>
                <a:avLst/>
                <a:gdLst>
                  <a:gd name="T0" fmla="*/ 281 w 289"/>
                  <a:gd name="T1" fmla="*/ 240 h 284"/>
                  <a:gd name="T2" fmla="*/ 219 w 289"/>
                  <a:gd name="T3" fmla="*/ 178 h 284"/>
                  <a:gd name="T4" fmla="*/ 205 w 289"/>
                  <a:gd name="T5" fmla="*/ 165 h 284"/>
                  <a:gd name="T6" fmla="*/ 187 w 289"/>
                  <a:gd name="T7" fmla="*/ 38 h 284"/>
                  <a:gd name="T8" fmla="*/ 181 w 289"/>
                  <a:gd name="T9" fmla="*/ 32 h 284"/>
                  <a:gd name="T10" fmla="*/ 161 w 289"/>
                  <a:gd name="T11" fmla="*/ 19 h 284"/>
                  <a:gd name="T12" fmla="*/ 40 w 289"/>
                  <a:gd name="T13" fmla="*/ 40 h 284"/>
                  <a:gd name="T14" fmla="*/ 42 w 289"/>
                  <a:gd name="T15" fmla="*/ 187 h 284"/>
                  <a:gd name="T16" fmla="*/ 42 w 289"/>
                  <a:gd name="T17" fmla="*/ 188 h 284"/>
                  <a:gd name="T18" fmla="*/ 71 w 289"/>
                  <a:gd name="T19" fmla="*/ 207 h 284"/>
                  <a:gd name="T20" fmla="*/ 160 w 289"/>
                  <a:gd name="T21" fmla="*/ 207 h 284"/>
                  <a:gd name="T22" fmla="*/ 169 w 289"/>
                  <a:gd name="T23" fmla="*/ 202 h 284"/>
                  <a:gd name="T24" fmla="*/ 171 w 289"/>
                  <a:gd name="T25" fmla="*/ 201 h 284"/>
                  <a:gd name="T26" fmla="*/ 169 w 289"/>
                  <a:gd name="T27" fmla="*/ 202 h 284"/>
                  <a:gd name="T28" fmla="*/ 183 w 289"/>
                  <a:gd name="T29" fmla="*/ 215 h 284"/>
                  <a:gd name="T30" fmla="*/ 243 w 289"/>
                  <a:gd name="T31" fmla="*/ 273 h 284"/>
                  <a:gd name="T32" fmla="*/ 274 w 289"/>
                  <a:gd name="T33" fmla="*/ 268 h 284"/>
                  <a:gd name="T34" fmla="*/ 281 w 289"/>
                  <a:gd name="T35" fmla="*/ 240 h 284"/>
                  <a:gd name="T36" fmla="*/ 161 w 289"/>
                  <a:gd name="T37" fmla="*/ 149 h 284"/>
                  <a:gd name="T38" fmla="*/ 157 w 289"/>
                  <a:gd name="T39" fmla="*/ 154 h 284"/>
                  <a:gd name="T40" fmla="*/ 74 w 289"/>
                  <a:gd name="T41" fmla="*/ 155 h 284"/>
                  <a:gd name="T42" fmla="*/ 73 w 289"/>
                  <a:gd name="T43" fmla="*/ 72 h 284"/>
                  <a:gd name="T44" fmla="*/ 156 w 289"/>
                  <a:gd name="T45" fmla="*/ 71 h 284"/>
                  <a:gd name="T46" fmla="*/ 161 w 289"/>
                  <a:gd name="T47" fmla="*/ 76 h 284"/>
                  <a:gd name="T48" fmla="*/ 161 w 289"/>
                  <a:gd name="T49" fmla="*/ 149 h 2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89" h="284">
                    <a:moveTo>
                      <a:pt x="281" y="240"/>
                    </a:moveTo>
                    <a:cubicBezTo>
                      <a:pt x="219" y="178"/>
                      <a:pt x="219" y="178"/>
                      <a:pt x="219" y="178"/>
                    </a:cubicBezTo>
                    <a:cubicBezTo>
                      <a:pt x="205" y="165"/>
                      <a:pt x="205" y="165"/>
                      <a:pt x="205" y="165"/>
                    </a:cubicBezTo>
                    <a:cubicBezTo>
                      <a:pt x="228" y="125"/>
                      <a:pt x="222" y="72"/>
                      <a:pt x="187" y="38"/>
                    </a:cubicBezTo>
                    <a:cubicBezTo>
                      <a:pt x="185" y="36"/>
                      <a:pt x="183" y="34"/>
                      <a:pt x="181" y="32"/>
                    </a:cubicBezTo>
                    <a:cubicBezTo>
                      <a:pt x="174" y="27"/>
                      <a:pt x="168" y="23"/>
                      <a:pt x="161" y="19"/>
                    </a:cubicBezTo>
                    <a:cubicBezTo>
                      <a:pt x="121" y="0"/>
                      <a:pt x="72" y="7"/>
                      <a:pt x="40" y="40"/>
                    </a:cubicBezTo>
                    <a:cubicBezTo>
                      <a:pt x="0" y="81"/>
                      <a:pt x="1" y="147"/>
                      <a:pt x="42" y="187"/>
                    </a:cubicBezTo>
                    <a:cubicBezTo>
                      <a:pt x="42" y="187"/>
                      <a:pt x="42" y="188"/>
                      <a:pt x="42" y="188"/>
                    </a:cubicBezTo>
                    <a:cubicBezTo>
                      <a:pt x="51" y="196"/>
                      <a:pt x="61" y="203"/>
                      <a:pt x="71" y="207"/>
                    </a:cubicBezTo>
                    <a:cubicBezTo>
                      <a:pt x="99" y="220"/>
                      <a:pt x="132" y="220"/>
                      <a:pt x="160" y="207"/>
                    </a:cubicBezTo>
                    <a:cubicBezTo>
                      <a:pt x="163" y="205"/>
                      <a:pt x="166" y="204"/>
                      <a:pt x="169" y="202"/>
                    </a:cubicBezTo>
                    <a:cubicBezTo>
                      <a:pt x="170" y="201"/>
                      <a:pt x="170" y="201"/>
                      <a:pt x="171" y="201"/>
                    </a:cubicBezTo>
                    <a:cubicBezTo>
                      <a:pt x="170" y="201"/>
                      <a:pt x="170" y="202"/>
                      <a:pt x="169" y="202"/>
                    </a:cubicBezTo>
                    <a:cubicBezTo>
                      <a:pt x="183" y="215"/>
                      <a:pt x="183" y="215"/>
                      <a:pt x="183" y="215"/>
                    </a:cubicBezTo>
                    <a:cubicBezTo>
                      <a:pt x="243" y="273"/>
                      <a:pt x="243" y="273"/>
                      <a:pt x="243" y="273"/>
                    </a:cubicBezTo>
                    <a:cubicBezTo>
                      <a:pt x="243" y="273"/>
                      <a:pt x="259" y="284"/>
                      <a:pt x="274" y="268"/>
                    </a:cubicBezTo>
                    <a:cubicBezTo>
                      <a:pt x="289" y="253"/>
                      <a:pt x="281" y="240"/>
                      <a:pt x="281" y="240"/>
                    </a:cubicBezTo>
                    <a:close/>
                    <a:moveTo>
                      <a:pt x="161" y="149"/>
                    </a:moveTo>
                    <a:cubicBezTo>
                      <a:pt x="160" y="151"/>
                      <a:pt x="158" y="152"/>
                      <a:pt x="157" y="154"/>
                    </a:cubicBezTo>
                    <a:cubicBezTo>
                      <a:pt x="134" y="177"/>
                      <a:pt x="97" y="178"/>
                      <a:pt x="74" y="155"/>
                    </a:cubicBezTo>
                    <a:cubicBezTo>
                      <a:pt x="50" y="132"/>
                      <a:pt x="50" y="95"/>
                      <a:pt x="73" y="72"/>
                    </a:cubicBezTo>
                    <a:cubicBezTo>
                      <a:pt x="95" y="49"/>
                      <a:pt x="133" y="48"/>
                      <a:pt x="156" y="71"/>
                    </a:cubicBezTo>
                    <a:cubicBezTo>
                      <a:pt x="158" y="72"/>
                      <a:pt x="159" y="74"/>
                      <a:pt x="161" y="76"/>
                    </a:cubicBezTo>
                    <a:cubicBezTo>
                      <a:pt x="178" y="98"/>
                      <a:pt x="178" y="128"/>
                      <a:pt x="161" y="149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/>
                  <a:ea typeface="华文新魏" panose="02010800040101010101" pitchFamily="2" charset="-122"/>
                  <a:cs typeface="+mn-cs"/>
                </a:endParaRPr>
              </a:p>
            </p:txBody>
          </p:sp>
          <p:sp>
            <p:nvSpPr>
              <p:cNvPr id="27" name="Freeform 582"/>
              <p:cNvSpPr>
                <a:spLocks/>
              </p:cNvSpPr>
              <p:nvPr/>
            </p:nvSpPr>
            <p:spPr bwMode="auto">
              <a:xfrm>
                <a:off x="8426028" y="2130356"/>
                <a:ext cx="445030" cy="556107"/>
              </a:xfrm>
              <a:custGeom>
                <a:avLst/>
                <a:gdLst>
                  <a:gd name="T0" fmla="*/ 97 w 261"/>
                  <a:gd name="T1" fmla="*/ 303 h 326"/>
                  <a:gd name="T2" fmla="*/ 51 w 261"/>
                  <a:gd name="T3" fmla="*/ 303 h 326"/>
                  <a:gd name="T4" fmla="*/ 19 w 261"/>
                  <a:gd name="T5" fmla="*/ 265 h 326"/>
                  <a:gd name="T6" fmla="*/ 19 w 261"/>
                  <a:gd name="T7" fmla="*/ 46 h 326"/>
                  <a:gd name="T8" fmla="*/ 47 w 261"/>
                  <a:gd name="T9" fmla="*/ 20 h 326"/>
                  <a:gd name="T10" fmla="*/ 187 w 261"/>
                  <a:gd name="T11" fmla="*/ 20 h 326"/>
                  <a:gd name="T12" fmla="*/ 187 w 261"/>
                  <a:gd name="T13" fmla="*/ 91 h 326"/>
                  <a:gd name="T14" fmla="*/ 241 w 261"/>
                  <a:gd name="T15" fmla="*/ 91 h 326"/>
                  <a:gd name="T16" fmla="*/ 241 w 261"/>
                  <a:gd name="T17" fmla="*/ 114 h 326"/>
                  <a:gd name="T18" fmla="*/ 261 w 261"/>
                  <a:gd name="T19" fmla="*/ 124 h 326"/>
                  <a:gd name="T20" fmla="*/ 261 w 261"/>
                  <a:gd name="T21" fmla="*/ 85 h 326"/>
                  <a:gd name="T22" fmla="*/ 197 w 261"/>
                  <a:gd name="T23" fmla="*/ 12 h 326"/>
                  <a:gd name="T24" fmla="*/ 187 w 261"/>
                  <a:gd name="T25" fmla="*/ 0 h 326"/>
                  <a:gd name="T26" fmla="*/ 37 w 261"/>
                  <a:gd name="T27" fmla="*/ 0 h 326"/>
                  <a:gd name="T28" fmla="*/ 1 w 261"/>
                  <a:gd name="T29" fmla="*/ 36 h 326"/>
                  <a:gd name="T30" fmla="*/ 1 w 261"/>
                  <a:gd name="T31" fmla="*/ 299 h 326"/>
                  <a:gd name="T32" fmla="*/ 37 w 261"/>
                  <a:gd name="T33" fmla="*/ 322 h 326"/>
                  <a:gd name="T34" fmla="*/ 116 w 261"/>
                  <a:gd name="T35" fmla="*/ 322 h 326"/>
                  <a:gd name="T36" fmla="*/ 109 w 261"/>
                  <a:gd name="T37" fmla="*/ 316 h 326"/>
                  <a:gd name="T38" fmla="*/ 97 w 261"/>
                  <a:gd name="T39" fmla="*/ 303 h 3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261" h="326">
                    <a:moveTo>
                      <a:pt x="97" y="303"/>
                    </a:moveTo>
                    <a:cubicBezTo>
                      <a:pt x="77" y="303"/>
                      <a:pt x="60" y="303"/>
                      <a:pt x="51" y="303"/>
                    </a:cubicBezTo>
                    <a:cubicBezTo>
                      <a:pt x="21" y="303"/>
                      <a:pt x="19" y="265"/>
                      <a:pt x="19" y="265"/>
                    </a:cubicBezTo>
                    <a:cubicBezTo>
                      <a:pt x="19" y="265"/>
                      <a:pt x="19" y="67"/>
                      <a:pt x="19" y="46"/>
                    </a:cubicBezTo>
                    <a:cubicBezTo>
                      <a:pt x="19" y="24"/>
                      <a:pt x="47" y="20"/>
                      <a:pt x="47" y="20"/>
                    </a:cubicBezTo>
                    <a:cubicBezTo>
                      <a:pt x="187" y="20"/>
                      <a:pt x="187" y="20"/>
                      <a:pt x="187" y="20"/>
                    </a:cubicBezTo>
                    <a:cubicBezTo>
                      <a:pt x="187" y="91"/>
                      <a:pt x="187" y="91"/>
                      <a:pt x="187" y="91"/>
                    </a:cubicBezTo>
                    <a:cubicBezTo>
                      <a:pt x="241" y="91"/>
                      <a:pt x="241" y="91"/>
                      <a:pt x="241" y="91"/>
                    </a:cubicBezTo>
                    <a:cubicBezTo>
                      <a:pt x="241" y="91"/>
                      <a:pt x="241" y="100"/>
                      <a:pt x="241" y="114"/>
                    </a:cubicBezTo>
                    <a:cubicBezTo>
                      <a:pt x="248" y="117"/>
                      <a:pt x="254" y="120"/>
                      <a:pt x="261" y="124"/>
                    </a:cubicBezTo>
                    <a:cubicBezTo>
                      <a:pt x="261" y="85"/>
                      <a:pt x="261" y="85"/>
                      <a:pt x="261" y="85"/>
                    </a:cubicBezTo>
                    <a:cubicBezTo>
                      <a:pt x="197" y="12"/>
                      <a:pt x="197" y="12"/>
                      <a:pt x="197" y="12"/>
                    </a:cubicBezTo>
                    <a:cubicBezTo>
                      <a:pt x="187" y="0"/>
                      <a:pt x="187" y="0"/>
                      <a:pt x="187" y="0"/>
                    </a:cubicBezTo>
                    <a:cubicBezTo>
                      <a:pt x="37" y="0"/>
                      <a:pt x="37" y="0"/>
                      <a:pt x="37" y="0"/>
                    </a:cubicBezTo>
                    <a:cubicBezTo>
                      <a:pt x="0" y="0"/>
                      <a:pt x="1" y="36"/>
                      <a:pt x="1" y="36"/>
                    </a:cubicBezTo>
                    <a:cubicBezTo>
                      <a:pt x="1" y="36"/>
                      <a:pt x="1" y="271"/>
                      <a:pt x="1" y="299"/>
                    </a:cubicBezTo>
                    <a:cubicBezTo>
                      <a:pt x="1" y="326"/>
                      <a:pt x="37" y="322"/>
                      <a:pt x="37" y="322"/>
                    </a:cubicBezTo>
                    <a:cubicBezTo>
                      <a:pt x="37" y="322"/>
                      <a:pt x="74" y="322"/>
                      <a:pt x="116" y="322"/>
                    </a:cubicBezTo>
                    <a:cubicBezTo>
                      <a:pt x="114" y="320"/>
                      <a:pt x="111" y="318"/>
                      <a:pt x="109" y="316"/>
                    </a:cubicBezTo>
                    <a:cubicBezTo>
                      <a:pt x="105" y="312"/>
                      <a:pt x="101" y="307"/>
                      <a:pt x="97" y="303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/>
                  <a:ea typeface="华文新魏" panose="02010800040101010101" pitchFamily="2" charset="-122"/>
                  <a:cs typeface="+mn-cs"/>
                </a:endParaRPr>
              </a:p>
            </p:txBody>
          </p:sp>
        </p:grpSp>
      </p:grpSp>
      <p:sp>
        <p:nvSpPr>
          <p:cNvPr id="28" name="矩形 27"/>
          <p:cNvSpPr/>
          <p:nvPr userDrawn="1"/>
        </p:nvSpPr>
        <p:spPr>
          <a:xfrm>
            <a:off x="3719426" y="323364"/>
            <a:ext cx="28396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时尚中黑简体" pitchFamily="2" charset="-122"/>
                <a:ea typeface="时尚中黑简体" pitchFamily="2" charset="-122"/>
                <a:cs typeface="+mn-cs"/>
              </a:rPr>
              <a:t>clike</a:t>
            </a:r>
            <a:r>
              <a:rPr kumimoji="0" lang="en-US" altLang="zh-CN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时尚中黑简体" pitchFamily="2" charset="-122"/>
                <a:ea typeface="时尚中黑简体" pitchFamily="2" charset="-122"/>
                <a:cs typeface="+mn-cs"/>
              </a:rPr>
              <a:t> here to add title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时尚中黑简体" pitchFamily="2" charset="-122"/>
              <a:ea typeface="时尚中黑简体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1809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/>
    </mc:Choice>
    <mc:Fallback xmlns="">
      <p:transition spd="slow" advTm="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50"/>
                            </p:stCondLst>
                            <p:childTnLst>
                              <p:par>
                                <p:cTn id="2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2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2" grpId="0" animBg="1"/>
      <p:bldP spid="25" grpId="0"/>
      <p:bldP spid="28" grpId="0"/>
    </p:bldLst>
  </p:timing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直接连接符 17"/>
          <p:cNvCxnSpPr/>
          <p:nvPr userDrawn="1"/>
        </p:nvCxnSpPr>
        <p:spPr>
          <a:xfrm>
            <a:off x="1198818" y="692696"/>
            <a:ext cx="9938400" cy="0"/>
          </a:xfrm>
          <a:prstGeom prst="line">
            <a:avLst/>
          </a:prstGeom>
          <a:ln cmpd="dbl">
            <a:prstDash val="lgDash"/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 userDrawn="1"/>
        </p:nvSpPr>
        <p:spPr>
          <a:xfrm>
            <a:off x="1190957" y="233512"/>
            <a:ext cx="3244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60000"/>
                </a:solidFill>
                <a:effectLst/>
                <a:uLnTx/>
                <a:uFillTx/>
                <a:latin typeface="时尚中黑简体" pitchFamily="2" charset="-122"/>
                <a:ea typeface="时尚中黑简体" pitchFamily="2" charset="-122"/>
                <a:cs typeface="+mn-cs"/>
              </a:rPr>
              <a:t>添加标题文字内容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860000"/>
              </a:solidFill>
              <a:effectLst/>
              <a:uLnTx/>
              <a:uFillTx/>
              <a:latin typeface="时尚中黑简体" pitchFamily="2" charset="-122"/>
              <a:ea typeface="时尚中黑简体" pitchFamily="2" charset="-122"/>
              <a:cs typeface="+mn-cs"/>
            </a:endParaRPr>
          </a:p>
        </p:txBody>
      </p:sp>
      <p:sp>
        <p:nvSpPr>
          <p:cNvPr id="22" name="五边形 21"/>
          <p:cNvSpPr/>
          <p:nvPr userDrawn="1"/>
        </p:nvSpPr>
        <p:spPr>
          <a:xfrm flipH="1">
            <a:off x="11500107" y="6366737"/>
            <a:ext cx="720178" cy="384034"/>
          </a:xfrm>
          <a:prstGeom prst="homePlat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华文新魏" panose="02010800040101010101" pitchFamily="2" charset="-122"/>
              <a:cs typeface="+mn-cs"/>
            </a:endParaRPr>
          </a:p>
        </p:txBody>
      </p:sp>
      <p:sp>
        <p:nvSpPr>
          <p:cNvPr id="25" name="矩形 24"/>
          <p:cNvSpPr/>
          <p:nvPr userDrawn="1"/>
        </p:nvSpPr>
        <p:spPr>
          <a:xfrm>
            <a:off x="11557790" y="6290156"/>
            <a:ext cx="7233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258956-3BB6-474B-B3BA-5FB1640C6559}" type="slidenum">
              <a:rPr kumimoji="0" lang="zh-CN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时尚中黑简体" pitchFamily="2" charset="-122"/>
                <a:ea typeface="时尚中黑简体" pitchFamily="2" charset="-122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时尚中黑简体" pitchFamily="2" charset="-122"/>
              <a:ea typeface="时尚中黑简体" pitchFamily="2" charset="-122"/>
              <a:cs typeface="+mn-cs"/>
            </a:endParaRPr>
          </a:p>
        </p:txBody>
      </p:sp>
      <p:grpSp>
        <p:nvGrpSpPr>
          <p:cNvPr id="2" name="组合 1"/>
          <p:cNvGrpSpPr/>
          <p:nvPr userDrawn="1"/>
        </p:nvGrpSpPr>
        <p:grpSpPr>
          <a:xfrm>
            <a:off x="190575" y="116632"/>
            <a:ext cx="1008243" cy="720080"/>
            <a:chOff x="190550" y="116632"/>
            <a:chExt cx="1008112" cy="720080"/>
          </a:xfrm>
        </p:grpSpPr>
        <p:grpSp>
          <p:nvGrpSpPr>
            <p:cNvPr id="13" name="组合 12"/>
            <p:cNvGrpSpPr/>
            <p:nvPr userDrawn="1"/>
          </p:nvGrpSpPr>
          <p:grpSpPr>
            <a:xfrm>
              <a:off x="190550" y="116632"/>
              <a:ext cx="1008112" cy="720080"/>
              <a:chOff x="322127" y="280240"/>
              <a:chExt cx="1674350" cy="1341422"/>
            </a:xfrm>
          </p:grpSpPr>
          <p:grpSp>
            <p:nvGrpSpPr>
              <p:cNvPr id="14" name="组合 13"/>
              <p:cNvGrpSpPr/>
              <p:nvPr/>
            </p:nvGrpSpPr>
            <p:grpSpPr>
              <a:xfrm>
                <a:off x="322127" y="280240"/>
                <a:ext cx="1674350" cy="1341422"/>
                <a:chOff x="1577412" y="2298700"/>
                <a:chExt cx="1674350" cy="1341422"/>
              </a:xfrm>
            </p:grpSpPr>
            <p:sp>
              <p:nvSpPr>
                <p:cNvPr id="16" name="梯形 15"/>
                <p:cNvSpPr/>
                <p:nvPr/>
              </p:nvSpPr>
              <p:spPr>
                <a:xfrm flipV="1">
                  <a:off x="1577412" y="2735274"/>
                  <a:ext cx="1674350" cy="904848"/>
                </a:xfrm>
                <a:prstGeom prst="trapezoid">
                  <a:avLst>
                    <a:gd name="adj" fmla="val 32150"/>
                  </a:avLst>
                </a:prstGeom>
                <a:gradFill>
                  <a:gsLst>
                    <a:gs pos="0">
                      <a:sysClr val="windowText" lastClr="000000">
                        <a:alpha val="41000"/>
                      </a:sysClr>
                    </a:gs>
                    <a:gs pos="100000">
                      <a:srgbClr val="F2F2F2">
                        <a:alpha val="0"/>
                      </a:srgbClr>
                    </a:gs>
                  </a:gsLst>
                  <a:lin ang="5400000" scaled="1"/>
                </a:gradFill>
                <a:ln w="25400" cap="flat" cmpd="sng" algn="ctr">
                  <a:noFill/>
                  <a:prstDash val="solid"/>
                </a:ln>
                <a:effectLst>
                  <a:softEdge rad="38100"/>
                </a:effectLst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宋体"/>
                    <a:cs typeface="+mn-cs"/>
                  </a:endParaRPr>
                </a:p>
              </p:txBody>
            </p:sp>
            <p:sp>
              <p:nvSpPr>
                <p:cNvPr id="17" name="同侧圆角矩形 16"/>
                <p:cNvSpPr/>
                <p:nvPr/>
              </p:nvSpPr>
              <p:spPr>
                <a:xfrm>
                  <a:off x="1885950" y="2298700"/>
                  <a:ext cx="1057275" cy="1320800"/>
                </a:xfrm>
                <a:prstGeom prst="round2SameRect">
                  <a:avLst>
                    <a:gd name="adj1" fmla="val 20991"/>
                    <a:gd name="adj2" fmla="val 0"/>
                  </a:avLst>
                </a:prstGeom>
                <a:solidFill>
                  <a:srgbClr val="860000"/>
                </a:solidFill>
                <a:ln w="1905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宋体"/>
                    <a:cs typeface="+mn-cs"/>
                  </a:endParaRPr>
                </a:p>
              </p:txBody>
            </p:sp>
          </p:grpSp>
          <p:sp>
            <p:nvSpPr>
              <p:cNvPr id="15" name="椭圆 14"/>
              <p:cNvSpPr/>
              <p:nvPr/>
            </p:nvSpPr>
            <p:spPr>
              <a:xfrm>
                <a:off x="779982" y="522166"/>
                <a:ext cx="748672" cy="748672"/>
              </a:xfrm>
              <a:prstGeom prst="ellipse">
                <a:avLst/>
              </a:prstGeom>
              <a:solidFill>
                <a:schemeClr val="bg1"/>
              </a:solidFill>
              <a:ln w="25400" cap="flat" cmpd="sng" algn="ctr">
                <a:gradFill flip="none" rotWithShape="1">
                  <a:gsLst>
                    <a:gs pos="0">
                      <a:sysClr val="window" lastClr="FFFFFF">
                        <a:lumMod val="85000"/>
                      </a:sysClr>
                    </a:gs>
                    <a:gs pos="100000">
                      <a:sysClr val="window" lastClr="FFFFFF"/>
                    </a:gs>
                  </a:gsLst>
                  <a:lin ang="2700000" scaled="1"/>
                  <a:tileRect/>
                </a:gradFill>
                <a:prstDash val="solid"/>
              </a:ln>
              <a:effectLst>
                <a:innerShdw blurRad="88900" dist="38100" dir="13500000">
                  <a:prstClr val="black">
                    <a:alpha val="50000"/>
                  </a:prstClr>
                </a:innerShdw>
              </a:effectLst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宋体"/>
                  <a:cs typeface="+mn-cs"/>
                </a:endParaRPr>
              </a:p>
            </p:txBody>
          </p:sp>
        </p:grpSp>
        <p:grpSp>
          <p:nvGrpSpPr>
            <p:cNvPr id="23" name="Group 41"/>
            <p:cNvGrpSpPr>
              <a:grpSpLocks noChangeAspect="1"/>
            </p:cNvGrpSpPr>
            <p:nvPr userDrawn="1"/>
          </p:nvGrpSpPr>
          <p:grpSpPr bwMode="auto">
            <a:xfrm>
              <a:off x="574306" y="302719"/>
              <a:ext cx="240600" cy="289449"/>
              <a:chOff x="3783" y="2089"/>
              <a:chExt cx="116" cy="142"/>
            </a:xfrm>
            <a:solidFill>
              <a:schemeClr val="tx1">
                <a:lumMod val="65000"/>
                <a:lumOff val="3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grpSpPr>
          <p:sp>
            <p:nvSpPr>
              <p:cNvPr id="26" name="Freeform 42"/>
              <p:cNvSpPr>
                <a:spLocks/>
              </p:cNvSpPr>
              <p:nvPr/>
            </p:nvSpPr>
            <p:spPr bwMode="auto">
              <a:xfrm>
                <a:off x="3791" y="2221"/>
                <a:ext cx="20" cy="10"/>
              </a:xfrm>
              <a:custGeom>
                <a:avLst/>
                <a:gdLst>
                  <a:gd name="T0" fmla="*/ 8 w 8"/>
                  <a:gd name="T1" fmla="*/ 0 h 4"/>
                  <a:gd name="T2" fmla="*/ 1 w 8"/>
                  <a:gd name="T3" fmla="*/ 0 h 4"/>
                  <a:gd name="T4" fmla="*/ 0 w 8"/>
                  <a:gd name="T5" fmla="*/ 0 h 4"/>
                  <a:gd name="T6" fmla="*/ 0 w 8"/>
                  <a:gd name="T7" fmla="*/ 4 h 4"/>
                  <a:gd name="T8" fmla="*/ 1 w 8"/>
                  <a:gd name="T9" fmla="*/ 4 h 4"/>
                  <a:gd name="T10" fmla="*/ 8 w 8"/>
                  <a:gd name="T11" fmla="*/ 4 h 4"/>
                  <a:gd name="T12" fmla="*/ 8 w 8"/>
                  <a:gd name="T13" fmla="*/ 4 h 4"/>
                  <a:gd name="T14" fmla="*/ 8 w 8"/>
                  <a:gd name="T15" fmla="*/ 0 h 4"/>
                  <a:gd name="T16" fmla="*/ 8 w 8"/>
                  <a:gd name="T17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" h="4">
                    <a:moveTo>
                      <a:pt x="8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4"/>
                      <a:pt x="0" y="4"/>
                      <a:pt x="1" y="4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8" y="0"/>
                      <a:pt x="8" y="0"/>
                      <a:pt x="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rebuchet MS"/>
                  <a:ea typeface="华文新魏" panose="02010800040101010101" pitchFamily="2" charset="-122"/>
                  <a:cs typeface="+mn-cs"/>
                </a:endParaRPr>
              </a:p>
            </p:txBody>
          </p:sp>
          <p:sp>
            <p:nvSpPr>
              <p:cNvPr id="27" name="Freeform 43"/>
              <p:cNvSpPr>
                <a:spLocks/>
              </p:cNvSpPr>
              <p:nvPr/>
            </p:nvSpPr>
            <p:spPr bwMode="auto">
              <a:xfrm>
                <a:off x="3818" y="2208"/>
                <a:ext cx="23" cy="23"/>
              </a:xfrm>
              <a:custGeom>
                <a:avLst/>
                <a:gdLst>
                  <a:gd name="T0" fmla="*/ 8 w 9"/>
                  <a:gd name="T1" fmla="*/ 0 h 9"/>
                  <a:gd name="T2" fmla="*/ 1 w 9"/>
                  <a:gd name="T3" fmla="*/ 0 h 9"/>
                  <a:gd name="T4" fmla="*/ 0 w 9"/>
                  <a:gd name="T5" fmla="*/ 1 h 9"/>
                  <a:gd name="T6" fmla="*/ 0 w 9"/>
                  <a:gd name="T7" fmla="*/ 9 h 9"/>
                  <a:gd name="T8" fmla="*/ 1 w 9"/>
                  <a:gd name="T9" fmla="*/ 9 h 9"/>
                  <a:gd name="T10" fmla="*/ 8 w 9"/>
                  <a:gd name="T11" fmla="*/ 9 h 9"/>
                  <a:gd name="T12" fmla="*/ 9 w 9"/>
                  <a:gd name="T13" fmla="*/ 9 h 9"/>
                  <a:gd name="T14" fmla="*/ 9 w 9"/>
                  <a:gd name="T15" fmla="*/ 1 h 9"/>
                  <a:gd name="T16" fmla="*/ 8 w 9"/>
                  <a:gd name="T17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" h="9">
                    <a:moveTo>
                      <a:pt x="8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0" y="1"/>
                      <a:pt x="0" y="1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9"/>
                      <a:pt x="1" y="9"/>
                      <a:pt x="1" y="9"/>
                    </a:cubicBezTo>
                    <a:cubicBezTo>
                      <a:pt x="8" y="9"/>
                      <a:pt x="8" y="9"/>
                      <a:pt x="8" y="9"/>
                    </a:cubicBezTo>
                    <a:cubicBezTo>
                      <a:pt x="8" y="9"/>
                      <a:pt x="9" y="9"/>
                      <a:pt x="9" y="9"/>
                    </a:cubicBezTo>
                    <a:cubicBezTo>
                      <a:pt x="9" y="1"/>
                      <a:pt x="9" y="1"/>
                      <a:pt x="9" y="1"/>
                    </a:cubicBezTo>
                    <a:cubicBezTo>
                      <a:pt x="9" y="1"/>
                      <a:pt x="8" y="0"/>
                      <a:pt x="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rebuchet MS"/>
                  <a:ea typeface="华文新魏" panose="02010800040101010101" pitchFamily="2" charset="-122"/>
                  <a:cs typeface="+mn-cs"/>
                </a:endParaRPr>
              </a:p>
            </p:txBody>
          </p:sp>
          <p:sp>
            <p:nvSpPr>
              <p:cNvPr id="28" name="Freeform 44"/>
              <p:cNvSpPr>
                <a:spLocks/>
              </p:cNvSpPr>
              <p:nvPr/>
            </p:nvSpPr>
            <p:spPr bwMode="auto">
              <a:xfrm>
                <a:off x="3849" y="2184"/>
                <a:ext cx="20" cy="47"/>
              </a:xfrm>
              <a:custGeom>
                <a:avLst/>
                <a:gdLst>
                  <a:gd name="T0" fmla="*/ 7 w 8"/>
                  <a:gd name="T1" fmla="*/ 0 h 19"/>
                  <a:gd name="T2" fmla="*/ 0 w 8"/>
                  <a:gd name="T3" fmla="*/ 0 h 19"/>
                  <a:gd name="T4" fmla="*/ 0 w 8"/>
                  <a:gd name="T5" fmla="*/ 1 h 19"/>
                  <a:gd name="T6" fmla="*/ 0 w 8"/>
                  <a:gd name="T7" fmla="*/ 19 h 19"/>
                  <a:gd name="T8" fmla="*/ 0 w 8"/>
                  <a:gd name="T9" fmla="*/ 19 h 19"/>
                  <a:gd name="T10" fmla="*/ 7 w 8"/>
                  <a:gd name="T11" fmla="*/ 19 h 19"/>
                  <a:gd name="T12" fmla="*/ 8 w 8"/>
                  <a:gd name="T13" fmla="*/ 19 h 19"/>
                  <a:gd name="T14" fmla="*/ 8 w 8"/>
                  <a:gd name="T15" fmla="*/ 1 h 19"/>
                  <a:gd name="T16" fmla="*/ 7 w 8"/>
                  <a:gd name="T17" fmla="*/ 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" h="19">
                    <a:moveTo>
                      <a:pt x="7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1"/>
                      <a:pt x="0" y="1"/>
                    </a:cubicBezTo>
                    <a:cubicBezTo>
                      <a:pt x="0" y="19"/>
                      <a:pt x="0" y="19"/>
                      <a:pt x="0" y="19"/>
                    </a:cubicBezTo>
                    <a:cubicBezTo>
                      <a:pt x="0" y="19"/>
                      <a:pt x="0" y="19"/>
                      <a:pt x="0" y="19"/>
                    </a:cubicBezTo>
                    <a:cubicBezTo>
                      <a:pt x="7" y="19"/>
                      <a:pt x="7" y="19"/>
                      <a:pt x="7" y="19"/>
                    </a:cubicBezTo>
                    <a:cubicBezTo>
                      <a:pt x="8" y="19"/>
                      <a:pt x="8" y="19"/>
                      <a:pt x="8" y="19"/>
                    </a:cubicBezTo>
                    <a:cubicBezTo>
                      <a:pt x="8" y="1"/>
                      <a:pt x="8" y="1"/>
                      <a:pt x="8" y="1"/>
                    </a:cubicBezTo>
                    <a:cubicBezTo>
                      <a:pt x="8" y="1"/>
                      <a:pt x="8" y="0"/>
                      <a:pt x="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rebuchet MS"/>
                  <a:ea typeface="华文新魏" panose="02010800040101010101" pitchFamily="2" charset="-122"/>
                  <a:cs typeface="+mn-cs"/>
                </a:endParaRPr>
              </a:p>
            </p:txBody>
          </p:sp>
          <p:sp>
            <p:nvSpPr>
              <p:cNvPr id="29" name="Freeform 45"/>
              <p:cNvSpPr>
                <a:spLocks/>
              </p:cNvSpPr>
              <p:nvPr/>
            </p:nvSpPr>
            <p:spPr bwMode="auto">
              <a:xfrm>
                <a:off x="3877" y="2161"/>
                <a:ext cx="22" cy="70"/>
              </a:xfrm>
              <a:custGeom>
                <a:avLst/>
                <a:gdLst>
                  <a:gd name="T0" fmla="*/ 8 w 9"/>
                  <a:gd name="T1" fmla="*/ 0 h 28"/>
                  <a:gd name="T2" fmla="*/ 1 w 9"/>
                  <a:gd name="T3" fmla="*/ 0 h 28"/>
                  <a:gd name="T4" fmla="*/ 0 w 9"/>
                  <a:gd name="T5" fmla="*/ 1 h 28"/>
                  <a:gd name="T6" fmla="*/ 0 w 9"/>
                  <a:gd name="T7" fmla="*/ 28 h 28"/>
                  <a:gd name="T8" fmla="*/ 1 w 9"/>
                  <a:gd name="T9" fmla="*/ 28 h 28"/>
                  <a:gd name="T10" fmla="*/ 8 w 9"/>
                  <a:gd name="T11" fmla="*/ 28 h 28"/>
                  <a:gd name="T12" fmla="*/ 9 w 9"/>
                  <a:gd name="T13" fmla="*/ 28 h 28"/>
                  <a:gd name="T14" fmla="*/ 9 w 9"/>
                  <a:gd name="T15" fmla="*/ 1 h 28"/>
                  <a:gd name="T16" fmla="*/ 8 w 9"/>
                  <a:gd name="T17" fmla="*/ 0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" h="28">
                    <a:moveTo>
                      <a:pt x="8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0" y="0"/>
                      <a:pt x="0" y="1"/>
                      <a:pt x="0" y="1"/>
                    </a:cubicBezTo>
                    <a:cubicBezTo>
                      <a:pt x="0" y="28"/>
                      <a:pt x="0" y="28"/>
                      <a:pt x="0" y="28"/>
                    </a:cubicBezTo>
                    <a:cubicBezTo>
                      <a:pt x="0" y="28"/>
                      <a:pt x="0" y="28"/>
                      <a:pt x="1" y="28"/>
                    </a:cubicBezTo>
                    <a:cubicBezTo>
                      <a:pt x="8" y="28"/>
                      <a:pt x="8" y="28"/>
                      <a:pt x="8" y="28"/>
                    </a:cubicBezTo>
                    <a:cubicBezTo>
                      <a:pt x="8" y="28"/>
                      <a:pt x="9" y="28"/>
                      <a:pt x="9" y="28"/>
                    </a:cubicBezTo>
                    <a:cubicBezTo>
                      <a:pt x="9" y="1"/>
                      <a:pt x="9" y="1"/>
                      <a:pt x="9" y="1"/>
                    </a:cubicBezTo>
                    <a:cubicBezTo>
                      <a:pt x="9" y="1"/>
                      <a:pt x="8" y="0"/>
                      <a:pt x="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rebuchet MS"/>
                  <a:ea typeface="华文新魏" panose="02010800040101010101" pitchFamily="2" charset="-122"/>
                  <a:cs typeface="+mn-cs"/>
                </a:endParaRPr>
              </a:p>
            </p:txBody>
          </p:sp>
          <p:sp>
            <p:nvSpPr>
              <p:cNvPr id="30" name="Freeform 46"/>
              <p:cNvSpPr>
                <a:spLocks/>
              </p:cNvSpPr>
              <p:nvPr/>
            </p:nvSpPr>
            <p:spPr bwMode="auto">
              <a:xfrm>
                <a:off x="3821" y="2089"/>
                <a:ext cx="23" cy="27"/>
              </a:xfrm>
              <a:custGeom>
                <a:avLst/>
                <a:gdLst>
                  <a:gd name="T0" fmla="*/ 5 w 9"/>
                  <a:gd name="T1" fmla="*/ 10 h 11"/>
                  <a:gd name="T2" fmla="*/ 8 w 9"/>
                  <a:gd name="T3" fmla="*/ 4 h 11"/>
                  <a:gd name="T4" fmla="*/ 5 w 9"/>
                  <a:gd name="T5" fmla="*/ 0 h 11"/>
                  <a:gd name="T6" fmla="*/ 0 w 9"/>
                  <a:gd name="T7" fmla="*/ 4 h 11"/>
                  <a:gd name="T8" fmla="*/ 5 w 9"/>
                  <a:gd name="T9" fmla="*/ 1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" h="11">
                    <a:moveTo>
                      <a:pt x="5" y="10"/>
                    </a:moveTo>
                    <a:cubicBezTo>
                      <a:pt x="8" y="10"/>
                      <a:pt x="8" y="7"/>
                      <a:pt x="8" y="4"/>
                    </a:cubicBezTo>
                    <a:cubicBezTo>
                      <a:pt x="9" y="2"/>
                      <a:pt x="7" y="0"/>
                      <a:pt x="5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1" y="8"/>
                      <a:pt x="4" y="11"/>
                      <a:pt x="5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rebuchet MS"/>
                  <a:ea typeface="华文新魏" panose="02010800040101010101" pitchFamily="2" charset="-122"/>
                  <a:cs typeface="+mn-cs"/>
                </a:endParaRPr>
              </a:p>
            </p:txBody>
          </p:sp>
          <p:sp>
            <p:nvSpPr>
              <p:cNvPr id="31" name="Freeform 47"/>
              <p:cNvSpPr>
                <a:spLocks/>
              </p:cNvSpPr>
              <p:nvPr/>
            </p:nvSpPr>
            <p:spPr bwMode="auto">
              <a:xfrm>
                <a:off x="3785" y="2164"/>
                <a:ext cx="36" cy="44"/>
              </a:xfrm>
              <a:custGeom>
                <a:avLst/>
                <a:gdLst>
                  <a:gd name="T0" fmla="*/ 12 w 14"/>
                  <a:gd name="T1" fmla="*/ 1 h 18"/>
                  <a:gd name="T2" fmla="*/ 10 w 14"/>
                  <a:gd name="T3" fmla="*/ 0 h 18"/>
                  <a:gd name="T4" fmla="*/ 8 w 14"/>
                  <a:gd name="T5" fmla="*/ 6 h 18"/>
                  <a:gd name="T6" fmla="*/ 1 w 14"/>
                  <a:gd name="T7" fmla="*/ 14 h 18"/>
                  <a:gd name="T8" fmla="*/ 1 w 14"/>
                  <a:gd name="T9" fmla="*/ 17 h 18"/>
                  <a:gd name="T10" fmla="*/ 4 w 14"/>
                  <a:gd name="T11" fmla="*/ 17 h 18"/>
                  <a:gd name="T12" fmla="*/ 12 w 14"/>
                  <a:gd name="T13" fmla="*/ 9 h 18"/>
                  <a:gd name="T14" fmla="*/ 13 w 14"/>
                  <a:gd name="T15" fmla="*/ 8 h 18"/>
                  <a:gd name="T16" fmla="*/ 14 w 14"/>
                  <a:gd name="T17" fmla="*/ 3 h 18"/>
                  <a:gd name="T18" fmla="*/ 12 w 14"/>
                  <a:gd name="T19" fmla="*/ 1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4" h="18">
                    <a:moveTo>
                      <a:pt x="12" y="1"/>
                    </a:moveTo>
                    <a:cubicBezTo>
                      <a:pt x="11" y="1"/>
                      <a:pt x="10" y="0"/>
                      <a:pt x="10" y="0"/>
                    </a:cubicBezTo>
                    <a:cubicBezTo>
                      <a:pt x="8" y="6"/>
                      <a:pt x="8" y="6"/>
                      <a:pt x="8" y="6"/>
                    </a:cubicBezTo>
                    <a:cubicBezTo>
                      <a:pt x="1" y="14"/>
                      <a:pt x="1" y="14"/>
                      <a:pt x="1" y="14"/>
                    </a:cubicBezTo>
                    <a:cubicBezTo>
                      <a:pt x="0" y="15"/>
                      <a:pt x="0" y="16"/>
                      <a:pt x="1" y="17"/>
                    </a:cubicBezTo>
                    <a:cubicBezTo>
                      <a:pt x="2" y="18"/>
                      <a:pt x="4" y="18"/>
                      <a:pt x="4" y="17"/>
                    </a:cubicBezTo>
                    <a:cubicBezTo>
                      <a:pt x="12" y="9"/>
                      <a:pt x="12" y="9"/>
                      <a:pt x="12" y="9"/>
                    </a:cubicBezTo>
                    <a:cubicBezTo>
                      <a:pt x="12" y="9"/>
                      <a:pt x="13" y="8"/>
                      <a:pt x="13" y="8"/>
                    </a:cubicBezTo>
                    <a:cubicBezTo>
                      <a:pt x="14" y="3"/>
                      <a:pt x="14" y="3"/>
                      <a:pt x="14" y="3"/>
                    </a:cubicBezTo>
                    <a:cubicBezTo>
                      <a:pt x="13" y="2"/>
                      <a:pt x="13" y="2"/>
                      <a:pt x="12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rebuchet MS"/>
                  <a:ea typeface="华文新魏" panose="02010800040101010101" pitchFamily="2" charset="-122"/>
                  <a:cs typeface="+mn-cs"/>
                </a:endParaRPr>
              </a:p>
            </p:txBody>
          </p:sp>
          <p:sp>
            <p:nvSpPr>
              <p:cNvPr id="32" name="Freeform 48"/>
              <p:cNvSpPr>
                <a:spLocks/>
              </p:cNvSpPr>
              <p:nvPr/>
            </p:nvSpPr>
            <p:spPr bwMode="auto">
              <a:xfrm>
                <a:off x="3836" y="2116"/>
                <a:ext cx="33" cy="20"/>
              </a:xfrm>
              <a:custGeom>
                <a:avLst/>
                <a:gdLst>
                  <a:gd name="T0" fmla="*/ 6 w 13"/>
                  <a:gd name="T1" fmla="*/ 8 h 8"/>
                  <a:gd name="T2" fmla="*/ 12 w 13"/>
                  <a:gd name="T3" fmla="*/ 4 h 8"/>
                  <a:gd name="T4" fmla="*/ 12 w 13"/>
                  <a:gd name="T5" fmla="*/ 1 h 8"/>
                  <a:gd name="T6" fmla="*/ 10 w 13"/>
                  <a:gd name="T7" fmla="*/ 1 h 8"/>
                  <a:gd name="T8" fmla="*/ 5 w 13"/>
                  <a:gd name="T9" fmla="*/ 4 h 8"/>
                  <a:gd name="T10" fmla="*/ 1 w 13"/>
                  <a:gd name="T11" fmla="*/ 3 h 8"/>
                  <a:gd name="T12" fmla="*/ 1 w 13"/>
                  <a:gd name="T13" fmla="*/ 5 h 8"/>
                  <a:gd name="T14" fmla="*/ 0 w 13"/>
                  <a:gd name="T15" fmla="*/ 7 h 8"/>
                  <a:gd name="T16" fmla="*/ 5 w 13"/>
                  <a:gd name="T17" fmla="*/ 8 h 8"/>
                  <a:gd name="T18" fmla="*/ 6 w 13"/>
                  <a:gd name="T19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3" h="8">
                    <a:moveTo>
                      <a:pt x="6" y="8"/>
                    </a:moveTo>
                    <a:cubicBezTo>
                      <a:pt x="12" y="4"/>
                      <a:pt x="12" y="4"/>
                      <a:pt x="12" y="4"/>
                    </a:cubicBezTo>
                    <a:cubicBezTo>
                      <a:pt x="13" y="3"/>
                      <a:pt x="13" y="2"/>
                      <a:pt x="12" y="1"/>
                    </a:cubicBezTo>
                    <a:cubicBezTo>
                      <a:pt x="12" y="1"/>
                      <a:pt x="11" y="0"/>
                      <a:pt x="10" y="1"/>
                    </a:cubicBezTo>
                    <a:cubicBezTo>
                      <a:pt x="5" y="4"/>
                      <a:pt x="5" y="4"/>
                      <a:pt x="5" y="4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4"/>
                      <a:pt x="1" y="5"/>
                    </a:cubicBezTo>
                    <a:cubicBezTo>
                      <a:pt x="1" y="6"/>
                      <a:pt x="0" y="7"/>
                      <a:pt x="0" y="7"/>
                    </a:cubicBezTo>
                    <a:cubicBezTo>
                      <a:pt x="5" y="8"/>
                      <a:pt x="5" y="8"/>
                      <a:pt x="5" y="8"/>
                    </a:cubicBezTo>
                    <a:cubicBezTo>
                      <a:pt x="5" y="8"/>
                      <a:pt x="6" y="8"/>
                      <a:pt x="6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rebuchet MS"/>
                  <a:ea typeface="华文新魏" panose="02010800040101010101" pitchFamily="2" charset="-122"/>
                  <a:cs typeface="+mn-cs"/>
                </a:endParaRPr>
              </a:p>
            </p:txBody>
          </p:sp>
          <p:sp>
            <p:nvSpPr>
              <p:cNvPr id="33" name="Freeform 49"/>
              <p:cNvSpPr>
                <a:spLocks/>
              </p:cNvSpPr>
              <p:nvPr/>
            </p:nvSpPr>
            <p:spPr bwMode="auto">
              <a:xfrm>
                <a:off x="3783" y="2116"/>
                <a:ext cx="58" cy="87"/>
              </a:xfrm>
              <a:custGeom>
                <a:avLst/>
                <a:gdLst>
                  <a:gd name="T0" fmla="*/ 18 w 23"/>
                  <a:gd name="T1" fmla="*/ 17 h 35"/>
                  <a:gd name="T2" fmla="*/ 21 w 23"/>
                  <a:gd name="T3" fmla="*/ 5 h 35"/>
                  <a:gd name="T4" fmla="*/ 21 w 23"/>
                  <a:gd name="T5" fmla="*/ 2 h 35"/>
                  <a:gd name="T6" fmla="*/ 20 w 23"/>
                  <a:gd name="T7" fmla="*/ 2 h 35"/>
                  <a:gd name="T8" fmla="*/ 19 w 23"/>
                  <a:gd name="T9" fmla="*/ 7 h 35"/>
                  <a:gd name="T10" fmla="*/ 20 w 23"/>
                  <a:gd name="T11" fmla="*/ 3 h 35"/>
                  <a:gd name="T12" fmla="*/ 20 w 23"/>
                  <a:gd name="T13" fmla="*/ 2 h 35"/>
                  <a:gd name="T14" fmla="*/ 20 w 23"/>
                  <a:gd name="T15" fmla="*/ 1 h 35"/>
                  <a:gd name="T16" fmla="*/ 19 w 23"/>
                  <a:gd name="T17" fmla="*/ 1 h 35"/>
                  <a:gd name="T18" fmla="*/ 18 w 23"/>
                  <a:gd name="T19" fmla="*/ 2 h 35"/>
                  <a:gd name="T20" fmla="*/ 19 w 23"/>
                  <a:gd name="T21" fmla="*/ 3 h 35"/>
                  <a:gd name="T22" fmla="*/ 18 w 23"/>
                  <a:gd name="T23" fmla="*/ 6 h 35"/>
                  <a:gd name="T24" fmla="*/ 17 w 23"/>
                  <a:gd name="T25" fmla="*/ 0 h 35"/>
                  <a:gd name="T26" fmla="*/ 17 w 23"/>
                  <a:gd name="T27" fmla="*/ 0 h 35"/>
                  <a:gd name="T28" fmla="*/ 17 w 23"/>
                  <a:gd name="T29" fmla="*/ 0 h 35"/>
                  <a:gd name="T30" fmla="*/ 15 w 23"/>
                  <a:gd name="T31" fmla="*/ 0 h 35"/>
                  <a:gd name="T32" fmla="*/ 8 w 23"/>
                  <a:gd name="T33" fmla="*/ 0 h 35"/>
                  <a:gd name="T34" fmla="*/ 1 w 23"/>
                  <a:gd name="T35" fmla="*/ 5 h 35"/>
                  <a:gd name="T36" fmla="*/ 1 w 23"/>
                  <a:gd name="T37" fmla="*/ 8 h 35"/>
                  <a:gd name="T38" fmla="*/ 4 w 23"/>
                  <a:gd name="T39" fmla="*/ 8 h 35"/>
                  <a:gd name="T40" fmla="*/ 4 w 23"/>
                  <a:gd name="T41" fmla="*/ 8 h 35"/>
                  <a:gd name="T42" fmla="*/ 9 w 23"/>
                  <a:gd name="T43" fmla="*/ 4 h 35"/>
                  <a:gd name="T44" fmla="*/ 13 w 23"/>
                  <a:gd name="T45" fmla="*/ 4 h 35"/>
                  <a:gd name="T46" fmla="*/ 12 w 23"/>
                  <a:gd name="T47" fmla="*/ 4 h 35"/>
                  <a:gd name="T48" fmla="*/ 9 w 23"/>
                  <a:gd name="T49" fmla="*/ 15 h 35"/>
                  <a:gd name="T50" fmla="*/ 10 w 23"/>
                  <a:gd name="T51" fmla="*/ 16 h 35"/>
                  <a:gd name="T52" fmla="*/ 14 w 23"/>
                  <a:gd name="T53" fmla="*/ 20 h 35"/>
                  <a:gd name="T54" fmla="*/ 18 w 23"/>
                  <a:gd name="T55" fmla="*/ 24 h 35"/>
                  <a:gd name="T56" fmla="*/ 17 w 23"/>
                  <a:gd name="T57" fmla="*/ 32 h 35"/>
                  <a:gd name="T58" fmla="*/ 19 w 23"/>
                  <a:gd name="T59" fmla="*/ 35 h 35"/>
                  <a:gd name="T60" fmla="*/ 22 w 23"/>
                  <a:gd name="T61" fmla="*/ 33 h 35"/>
                  <a:gd name="T62" fmla="*/ 23 w 23"/>
                  <a:gd name="T63" fmla="*/ 24 h 35"/>
                  <a:gd name="T64" fmla="*/ 23 w 23"/>
                  <a:gd name="T65" fmla="*/ 22 h 35"/>
                  <a:gd name="T66" fmla="*/ 18 w 23"/>
                  <a:gd name="T67" fmla="*/ 17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3" h="35">
                    <a:moveTo>
                      <a:pt x="18" y="17"/>
                    </a:moveTo>
                    <a:cubicBezTo>
                      <a:pt x="19" y="10"/>
                      <a:pt x="21" y="6"/>
                      <a:pt x="21" y="5"/>
                    </a:cubicBezTo>
                    <a:cubicBezTo>
                      <a:pt x="21" y="3"/>
                      <a:pt x="21" y="2"/>
                      <a:pt x="21" y="2"/>
                    </a:cubicBezTo>
                    <a:cubicBezTo>
                      <a:pt x="20" y="2"/>
                      <a:pt x="20" y="2"/>
                      <a:pt x="20" y="2"/>
                    </a:cubicBezTo>
                    <a:cubicBezTo>
                      <a:pt x="20" y="5"/>
                      <a:pt x="19" y="7"/>
                      <a:pt x="19" y="7"/>
                    </a:cubicBezTo>
                    <a:cubicBezTo>
                      <a:pt x="19" y="7"/>
                      <a:pt x="20" y="4"/>
                      <a:pt x="20" y="3"/>
                    </a:cubicBezTo>
                    <a:cubicBezTo>
                      <a:pt x="20" y="2"/>
                      <a:pt x="20" y="2"/>
                      <a:pt x="20" y="2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19" y="1"/>
                      <a:pt x="19" y="1"/>
                    </a:cubicBezTo>
                    <a:cubicBezTo>
                      <a:pt x="19" y="1"/>
                      <a:pt x="18" y="2"/>
                      <a:pt x="18" y="2"/>
                    </a:cubicBezTo>
                    <a:cubicBezTo>
                      <a:pt x="18" y="2"/>
                      <a:pt x="18" y="2"/>
                      <a:pt x="19" y="3"/>
                    </a:cubicBezTo>
                    <a:cubicBezTo>
                      <a:pt x="19" y="3"/>
                      <a:pt x="18" y="4"/>
                      <a:pt x="18" y="6"/>
                    </a:cubicBezTo>
                    <a:cubicBezTo>
                      <a:pt x="18" y="1"/>
                      <a:pt x="17" y="0"/>
                      <a:pt x="17" y="0"/>
                    </a:cubicBezTo>
                    <a:cubicBezTo>
                      <a:pt x="17" y="0"/>
                      <a:pt x="17" y="0"/>
                      <a:pt x="17" y="0"/>
                    </a:cubicBezTo>
                    <a:cubicBezTo>
                      <a:pt x="17" y="0"/>
                      <a:pt x="17" y="0"/>
                      <a:pt x="17" y="0"/>
                    </a:cubicBezTo>
                    <a:cubicBezTo>
                      <a:pt x="16" y="0"/>
                      <a:pt x="15" y="0"/>
                      <a:pt x="15" y="0"/>
                    </a:cubicBezTo>
                    <a:cubicBezTo>
                      <a:pt x="13" y="0"/>
                      <a:pt x="11" y="0"/>
                      <a:pt x="8" y="0"/>
                    </a:cubicBezTo>
                    <a:cubicBezTo>
                      <a:pt x="8" y="0"/>
                      <a:pt x="1" y="5"/>
                      <a:pt x="1" y="5"/>
                    </a:cubicBezTo>
                    <a:cubicBezTo>
                      <a:pt x="0" y="6"/>
                      <a:pt x="0" y="7"/>
                      <a:pt x="1" y="8"/>
                    </a:cubicBezTo>
                    <a:cubicBezTo>
                      <a:pt x="2" y="8"/>
                      <a:pt x="3" y="9"/>
                      <a:pt x="4" y="8"/>
                    </a:cubicBezTo>
                    <a:cubicBezTo>
                      <a:pt x="4" y="8"/>
                      <a:pt x="4" y="8"/>
                      <a:pt x="4" y="8"/>
                    </a:cubicBezTo>
                    <a:cubicBezTo>
                      <a:pt x="4" y="8"/>
                      <a:pt x="9" y="4"/>
                      <a:pt x="9" y="4"/>
                    </a:cubicBezTo>
                    <a:cubicBezTo>
                      <a:pt x="9" y="4"/>
                      <a:pt x="13" y="4"/>
                      <a:pt x="13" y="4"/>
                    </a:cubicBezTo>
                    <a:cubicBezTo>
                      <a:pt x="12" y="4"/>
                      <a:pt x="12" y="4"/>
                      <a:pt x="12" y="4"/>
                    </a:cubicBezTo>
                    <a:cubicBezTo>
                      <a:pt x="11" y="7"/>
                      <a:pt x="9" y="13"/>
                      <a:pt x="9" y="15"/>
                    </a:cubicBezTo>
                    <a:cubicBezTo>
                      <a:pt x="9" y="15"/>
                      <a:pt x="10" y="15"/>
                      <a:pt x="10" y="16"/>
                    </a:cubicBezTo>
                    <a:cubicBezTo>
                      <a:pt x="10" y="16"/>
                      <a:pt x="11" y="18"/>
                      <a:pt x="14" y="20"/>
                    </a:cubicBezTo>
                    <a:cubicBezTo>
                      <a:pt x="14" y="20"/>
                      <a:pt x="18" y="24"/>
                      <a:pt x="18" y="24"/>
                    </a:cubicBezTo>
                    <a:cubicBezTo>
                      <a:pt x="18" y="24"/>
                      <a:pt x="17" y="32"/>
                      <a:pt x="17" y="32"/>
                    </a:cubicBezTo>
                    <a:cubicBezTo>
                      <a:pt x="17" y="34"/>
                      <a:pt x="18" y="35"/>
                      <a:pt x="19" y="35"/>
                    </a:cubicBezTo>
                    <a:cubicBezTo>
                      <a:pt x="20" y="35"/>
                      <a:pt x="21" y="35"/>
                      <a:pt x="22" y="33"/>
                    </a:cubicBezTo>
                    <a:cubicBezTo>
                      <a:pt x="22" y="33"/>
                      <a:pt x="23" y="24"/>
                      <a:pt x="23" y="24"/>
                    </a:cubicBezTo>
                    <a:cubicBezTo>
                      <a:pt x="23" y="23"/>
                      <a:pt x="23" y="22"/>
                      <a:pt x="23" y="22"/>
                    </a:cubicBezTo>
                    <a:cubicBezTo>
                      <a:pt x="22" y="21"/>
                      <a:pt x="18" y="17"/>
                      <a:pt x="18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rebuchet MS"/>
                  <a:ea typeface="华文新魏" panose="02010800040101010101" pitchFamily="2" charset="-122"/>
                  <a:cs typeface="+mn-cs"/>
                </a:endParaRPr>
              </a:p>
            </p:txBody>
          </p:sp>
        </p:grpSp>
      </p:grpSp>
      <p:sp>
        <p:nvSpPr>
          <p:cNvPr id="34" name="矩形 33"/>
          <p:cNvSpPr/>
          <p:nvPr userDrawn="1"/>
        </p:nvSpPr>
        <p:spPr>
          <a:xfrm>
            <a:off x="3719426" y="323364"/>
            <a:ext cx="28396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时尚中黑简体" pitchFamily="2" charset="-122"/>
                <a:ea typeface="时尚中黑简体" pitchFamily="2" charset="-122"/>
                <a:cs typeface="+mn-cs"/>
              </a:rPr>
              <a:t>clike</a:t>
            </a:r>
            <a:r>
              <a:rPr kumimoji="0" lang="en-US" altLang="zh-CN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时尚中黑简体" pitchFamily="2" charset="-122"/>
                <a:ea typeface="时尚中黑简体" pitchFamily="2" charset="-122"/>
                <a:cs typeface="+mn-cs"/>
              </a:rPr>
              <a:t> here to add title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时尚中黑简体" pitchFamily="2" charset="-122"/>
              <a:ea typeface="时尚中黑简体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4906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/>
    </mc:Choice>
    <mc:Fallback xmlns="">
      <p:transition spd="slow" advTm="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50"/>
                            </p:stCondLst>
                            <p:childTnLst>
                              <p:par>
                                <p:cTn id="2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2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2" grpId="0" animBg="1"/>
      <p:bldP spid="25" grpId="0"/>
      <p:bldP spid="34" grpId="0"/>
    </p:bldLst>
  </p:timing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22343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/>
    </mc:Choice>
    <mc:Fallback xmlns="">
      <p:transition spd="slow" advTm="5000"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84118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/>
    </mc:Choice>
    <mc:Fallback xmlns="">
      <p:transition spd="slow" advTm="5000"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 flipH="1">
            <a:off x="10871200" y="0"/>
            <a:ext cx="1320800" cy="6858000"/>
          </a:xfrm>
          <a:prstGeom prst="rect">
            <a:avLst/>
          </a:prstGeom>
          <a:blipFill>
            <a:blip r:embed="rId1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3" name="标题占位符 2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2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1" name="文本占位符 30"/>
          <p:cNvSpPr>
            <a:spLocks noGrp="1"/>
          </p:cNvSpPr>
          <p:nvPr>
            <p:ph type="body" idx="1"/>
          </p:nvPr>
        </p:nvSpPr>
        <p:spPr>
          <a:xfrm>
            <a:off x="609600" y="1609416"/>
            <a:ext cx="9652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27" name="日期占位符 26"/>
          <p:cNvSpPr>
            <a:spLocks noGrp="1"/>
          </p:cNvSpPr>
          <p:nvPr>
            <p:ph type="dt" sz="half" idx="2"/>
          </p:nvPr>
        </p:nvSpPr>
        <p:spPr>
          <a:xfrm>
            <a:off x="5661248" y="6557946"/>
            <a:ext cx="2669952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67DF03D-C9EB-4E0D-B2CB-763114AAD7BB}" type="datetimeFigureOut">
              <a:rPr lang="zh-CN" altLang="en-US" smtClean="0">
                <a:solidFill>
                  <a:srgbClr val="B13F9A"/>
                </a:solidFill>
              </a:rPr>
              <a:pPr/>
              <a:t>2018/6/11</a:t>
            </a:fld>
            <a:endParaRPr lang="zh-CN" altLang="en-US">
              <a:solidFill>
                <a:srgbClr val="B13F9A"/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>
          <a:xfrm>
            <a:off x="609601" y="6557946"/>
            <a:ext cx="48768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zh-CN" altLang="en-US">
              <a:solidFill>
                <a:srgbClr val="B13F9A"/>
              </a:solidFill>
            </a:endParaRPr>
          </a:p>
        </p:txBody>
      </p:sp>
      <p:sp>
        <p:nvSpPr>
          <p:cNvPr id="16" name="灯片编号占位符 15"/>
          <p:cNvSpPr>
            <a:spLocks noGrp="1"/>
          </p:cNvSpPr>
          <p:nvPr>
            <p:ph type="sldNum" sz="quarter" idx="4"/>
          </p:nvPr>
        </p:nvSpPr>
        <p:spPr>
          <a:xfrm>
            <a:off x="8335264" y="6556248"/>
            <a:ext cx="784448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0F3BD81-D9CB-42DE-9B2C-00B99BAD923D}" type="slidenum">
              <a:rPr lang="zh-CN" altLang="en-US" smtClean="0">
                <a:solidFill>
                  <a:srgbClr val="B13F9A"/>
                </a:solidFill>
              </a:rPr>
              <a:pPr/>
              <a:t>‹#›</a:t>
            </a:fld>
            <a:endParaRPr lang="zh-CN" altLang="en-US">
              <a:solidFill>
                <a:srgbClr val="B13F9A"/>
              </a:solidFill>
            </a:endParaRPr>
          </a:p>
        </p:txBody>
      </p:sp>
      <p:pic>
        <p:nvPicPr>
          <p:cNvPr id="8" name="Picture 9" descr="hexa.png"/>
          <p:cNvPicPr>
            <a:picLocks noChangeAspect="1"/>
          </p:cNvPicPr>
          <p:nvPr userDrawn="1"/>
        </p:nvPicPr>
        <p:blipFill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harpenSoften amount="50000"/>
                    </a14:imgEffect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477" y="0"/>
            <a:ext cx="1221747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9169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</p:sldLayoutIdLst>
  <mc:AlternateContent xmlns:mc="http://schemas.openxmlformats.org/markup-compatibility/2006" xmlns:p14="http://schemas.microsoft.com/office/powerpoint/2010/main">
    <mc:Choice Requires="p14">
      <p:transition spd="slow" p14:dur="2000" advTm="5000"/>
    </mc:Choice>
    <mc:Fallback xmlns="">
      <p:transition spd="slow" advTm="5000"/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Freeform 241"/>
          <p:cNvSpPr>
            <a:spLocks noEditPoints="1" noChangeArrowheads="1"/>
          </p:cNvSpPr>
          <p:nvPr/>
        </p:nvSpPr>
        <p:spPr bwMode="auto">
          <a:xfrm>
            <a:off x="7137701" y="194829"/>
            <a:ext cx="2448949" cy="2457873"/>
          </a:xfrm>
          <a:custGeom>
            <a:avLst/>
            <a:gdLst>
              <a:gd name="T0" fmla="*/ 1460500 w 1335"/>
              <a:gd name="T1" fmla="*/ 765543 h 1335"/>
              <a:gd name="T2" fmla="*/ 1334689 w 1335"/>
              <a:gd name="T3" fmla="*/ 641785 h 1335"/>
              <a:gd name="T4" fmla="*/ 1422210 w 1335"/>
              <a:gd name="T5" fmla="*/ 487363 h 1335"/>
              <a:gd name="T6" fmla="*/ 1252639 w 1335"/>
              <a:gd name="T7" fmla="*/ 413984 h 1335"/>
              <a:gd name="T8" fmla="*/ 1271237 w 1335"/>
              <a:gd name="T9" fmla="*/ 238753 h 1335"/>
              <a:gd name="T10" fmla="*/ 1095101 w 1335"/>
              <a:gd name="T11" fmla="*/ 239848 h 1335"/>
              <a:gd name="T12" fmla="*/ 1045871 w 1335"/>
              <a:gd name="T13" fmla="*/ 71188 h 1335"/>
              <a:gd name="T14" fmla="*/ 876300 w 1335"/>
              <a:gd name="T15" fmla="*/ 136900 h 1335"/>
              <a:gd name="T16" fmla="*/ 764711 w 1335"/>
              <a:gd name="T17" fmla="*/ 0 h 1335"/>
              <a:gd name="T18" fmla="*/ 641088 w 1335"/>
              <a:gd name="T19" fmla="*/ 125948 h 1335"/>
              <a:gd name="T20" fmla="*/ 486833 w 1335"/>
              <a:gd name="T21" fmla="*/ 38332 h 1335"/>
              <a:gd name="T22" fmla="*/ 413535 w 1335"/>
              <a:gd name="T23" fmla="*/ 208087 h 1335"/>
              <a:gd name="T24" fmla="*/ 238494 w 1335"/>
              <a:gd name="T25" fmla="*/ 189469 h 1335"/>
              <a:gd name="T26" fmla="*/ 240682 w 1335"/>
              <a:gd name="T27" fmla="*/ 365796 h 1335"/>
              <a:gd name="T28" fmla="*/ 71110 w 1335"/>
              <a:gd name="T29" fmla="*/ 415080 h 1335"/>
              <a:gd name="T30" fmla="*/ 136751 w 1335"/>
              <a:gd name="T31" fmla="*/ 585930 h 1335"/>
              <a:gd name="T32" fmla="*/ 0 w 1335"/>
              <a:gd name="T33" fmla="*/ 696545 h 1335"/>
              <a:gd name="T34" fmla="*/ 125811 w 1335"/>
              <a:gd name="T35" fmla="*/ 820303 h 1335"/>
              <a:gd name="T36" fmla="*/ 38290 w 1335"/>
              <a:gd name="T37" fmla="*/ 974725 h 1335"/>
              <a:gd name="T38" fmla="*/ 207861 w 1335"/>
              <a:gd name="T39" fmla="*/ 1048104 h 1335"/>
              <a:gd name="T40" fmla="*/ 189263 w 1335"/>
              <a:gd name="T41" fmla="*/ 1223335 h 1335"/>
              <a:gd name="T42" fmla="*/ 365399 w 1335"/>
              <a:gd name="T43" fmla="*/ 1222240 h 1335"/>
              <a:gd name="T44" fmla="*/ 414629 w 1335"/>
              <a:gd name="T45" fmla="*/ 1390900 h 1335"/>
              <a:gd name="T46" fmla="*/ 585294 w 1335"/>
              <a:gd name="T47" fmla="*/ 1325188 h 1335"/>
              <a:gd name="T48" fmla="*/ 695789 w 1335"/>
              <a:gd name="T49" fmla="*/ 1462088 h 1335"/>
              <a:gd name="T50" fmla="*/ 819412 w 1335"/>
              <a:gd name="T51" fmla="*/ 1336140 h 1335"/>
              <a:gd name="T52" fmla="*/ 973667 w 1335"/>
              <a:gd name="T53" fmla="*/ 1422661 h 1335"/>
              <a:gd name="T54" fmla="*/ 1046965 w 1335"/>
              <a:gd name="T55" fmla="*/ 1254001 h 1335"/>
              <a:gd name="T56" fmla="*/ 1222006 w 1335"/>
              <a:gd name="T57" fmla="*/ 1272619 h 1335"/>
              <a:gd name="T58" fmla="*/ 1220912 w 1335"/>
              <a:gd name="T59" fmla="*/ 1096292 h 1335"/>
              <a:gd name="T60" fmla="*/ 1390484 w 1335"/>
              <a:gd name="T61" fmla="*/ 1047008 h 1335"/>
              <a:gd name="T62" fmla="*/ 1323749 w 1335"/>
              <a:gd name="T63" fmla="*/ 877253 h 1335"/>
              <a:gd name="T64" fmla="*/ 848950 w 1335"/>
              <a:gd name="T65" fmla="*/ 1149957 h 1335"/>
              <a:gd name="T66" fmla="*/ 612644 w 1335"/>
              <a:gd name="T67" fmla="*/ 313226 h 1335"/>
              <a:gd name="T68" fmla="*/ 848950 w 1335"/>
              <a:gd name="T69" fmla="*/ 1149957 h 1335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1335"/>
              <a:gd name="T106" fmla="*/ 0 h 1335"/>
              <a:gd name="T107" fmla="*/ 1335 w 1335"/>
              <a:gd name="T108" fmla="*/ 1335 h 1335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1335" h="1335">
                <a:moveTo>
                  <a:pt x="1326" y="784"/>
                </a:moveTo>
                <a:cubicBezTo>
                  <a:pt x="1335" y="699"/>
                  <a:pt x="1335" y="699"/>
                  <a:pt x="1335" y="699"/>
                </a:cubicBezTo>
                <a:cubicBezTo>
                  <a:pt x="1226" y="658"/>
                  <a:pt x="1226" y="658"/>
                  <a:pt x="1226" y="658"/>
                </a:cubicBezTo>
                <a:cubicBezTo>
                  <a:pt x="1226" y="634"/>
                  <a:pt x="1224" y="610"/>
                  <a:pt x="1220" y="586"/>
                </a:cubicBezTo>
                <a:cubicBezTo>
                  <a:pt x="1323" y="527"/>
                  <a:pt x="1323" y="527"/>
                  <a:pt x="1323" y="527"/>
                </a:cubicBezTo>
                <a:cubicBezTo>
                  <a:pt x="1300" y="445"/>
                  <a:pt x="1300" y="445"/>
                  <a:pt x="1300" y="445"/>
                </a:cubicBezTo>
                <a:cubicBezTo>
                  <a:pt x="1181" y="448"/>
                  <a:pt x="1181" y="448"/>
                  <a:pt x="1181" y="448"/>
                </a:cubicBezTo>
                <a:cubicBezTo>
                  <a:pt x="1171" y="424"/>
                  <a:pt x="1159" y="400"/>
                  <a:pt x="1145" y="378"/>
                </a:cubicBezTo>
                <a:cubicBezTo>
                  <a:pt x="1215" y="284"/>
                  <a:pt x="1215" y="284"/>
                  <a:pt x="1215" y="284"/>
                </a:cubicBezTo>
                <a:cubicBezTo>
                  <a:pt x="1162" y="218"/>
                  <a:pt x="1162" y="218"/>
                  <a:pt x="1162" y="218"/>
                </a:cubicBezTo>
                <a:cubicBezTo>
                  <a:pt x="1055" y="266"/>
                  <a:pt x="1055" y="266"/>
                  <a:pt x="1055" y="266"/>
                </a:cubicBezTo>
                <a:cubicBezTo>
                  <a:pt x="1038" y="249"/>
                  <a:pt x="1020" y="234"/>
                  <a:pt x="1001" y="219"/>
                </a:cubicBezTo>
                <a:cubicBezTo>
                  <a:pt x="1031" y="106"/>
                  <a:pt x="1031" y="106"/>
                  <a:pt x="1031" y="106"/>
                </a:cubicBezTo>
                <a:cubicBezTo>
                  <a:pt x="956" y="65"/>
                  <a:pt x="956" y="65"/>
                  <a:pt x="956" y="65"/>
                </a:cubicBezTo>
                <a:cubicBezTo>
                  <a:pt x="875" y="149"/>
                  <a:pt x="875" y="149"/>
                  <a:pt x="875" y="149"/>
                </a:cubicBezTo>
                <a:cubicBezTo>
                  <a:pt x="851" y="139"/>
                  <a:pt x="826" y="131"/>
                  <a:pt x="801" y="125"/>
                </a:cubicBezTo>
                <a:cubicBezTo>
                  <a:pt x="784" y="9"/>
                  <a:pt x="784" y="9"/>
                  <a:pt x="784" y="9"/>
                </a:cubicBezTo>
                <a:cubicBezTo>
                  <a:pt x="699" y="0"/>
                  <a:pt x="699" y="0"/>
                  <a:pt x="699" y="0"/>
                </a:cubicBezTo>
                <a:cubicBezTo>
                  <a:pt x="658" y="109"/>
                  <a:pt x="658" y="109"/>
                  <a:pt x="658" y="109"/>
                </a:cubicBezTo>
                <a:cubicBezTo>
                  <a:pt x="634" y="109"/>
                  <a:pt x="610" y="111"/>
                  <a:pt x="586" y="115"/>
                </a:cubicBezTo>
                <a:cubicBezTo>
                  <a:pt x="527" y="12"/>
                  <a:pt x="527" y="12"/>
                  <a:pt x="527" y="12"/>
                </a:cubicBezTo>
                <a:cubicBezTo>
                  <a:pt x="445" y="35"/>
                  <a:pt x="445" y="35"/>
                  <a:pt x="445" y="35"/>
                </a:cubicBezTo>
                <a:cubicBezTo>
                  <a:pt x="448" y="154"/>
                  <a:pt x="448" y="154"/>
                  <a:pt x="448" y="154"/>
                </a:cubicBezTo>
                <a:cubicBezTo>
                  <a:pt x="424" y="164"/>
                  <a:pt x="400" y="176"/>
                  <a:pt x="378" y="190"/>
                </a:cubicBezTo>
                <a:cubicBezTo>
                  <a:pt x="284" y="120"/>
                  <a:pt x="284" y="120"/>
                  <a:pt x="284" y="120"/>
                </a:cubicBezTo>
                <a:cubicBezTo>
                  <a:pt x="218" y="173"/>
                  <a:pt x="218" y="173"/>
                  <a:pt x="218" y="173"/>
                </a:cubicBezTo>
                <a:cubicBezTo>
                  <a:pt x="266" y="280"/>
                  <a:pt x="266" y="280"/>
                  <a:pt x="266" y="280"/>
                </a:cubicBezTo>
                <a:cubicBezTo>
                  <a:pt x="249" y="297"/>
                  <a:pt x="234" y="315"/>
                  <a:pt x="220" y="334"/>
                </a:cubicBezTo>
                <a:cubicBezTo>
                  <a:pt x="106" y="305"/>
                  <a:pt x="106" y="305"/>
                  <a:pt x="106" y="305"/>
                </a:cubicBezTo>
                <a:cubicBezTo>
                  <a:pt x="65" y="379"/>
                  <a:pt x="65" y="379"/>
                  <a:pt x="65" y="379"/>
                </a:cubicBezTo>
                <a:cubicBezTo>
                  <a:pt x="149" y="460"/>
                  <a:pt x="149" y="460"/>
                  <a:pt x="149" y="460"/>
                </a:cubicBezTo>
                <a:cubicBezTo>
                  <a:pt x="139" y="484"/>
                  <a:pt x="131" y="509"/>
                  <a:pt x="125" y="535"/>
                </a:cubicBezTo>
                <a:cubicBezTo>
                  <a:pt x="9" y="551"/>
                  <a:pt x="9" y="551"/>
                  <a:pt x="9" y="551"/>
                </a:cubicBezTo>
                <a:cubicBezTo>
                  <a:pt x="0" y="636"/>
                  <a:pt x="0" y="636"/>
                  <a:pt x="0" y="636"/>
                </a:cubicBezTo>
                <a:cubicBezTo>
                  <a:pt x="109" y="678"/>
                  <a:pt x="109" y="678"/>
                  <a:pt x="109" y="678"/>
                </a:cubicBezTo>
                <a:cubicBezTo>
                  <a:pt x="110" y="701"/>
                  <a:pt x="111" y="725"/>
                  <a:pt x="115" y="749"/>
                </a:cubicBezTo>
                <a:cubicBezTo>
                  <a:pt x="12" y="809"/>
                  <a:pt x="12" y="809"/>
                  <a:pt x="12" y="809"/>
                </a:cubicBezTo>
                <a:cubicBezTo>
                  <a:pt x="35" y="890"/>
                  <a:pt x="35" y="890"/>
                  <a:pt x="35" y="890"/>
                </a:cubicBezTo>
                <a:cubicBezTo>
                  <a:pt x="154" y="887"/>
                  <a:pt x="154" y="887"/>
                  <a:pt x="154" y="887"/>
                </a:cubicBezTo>
                <a:cubicBezTo>
                  <a:pt x="164" y="912"/>
                  <a:pt x="177" y="935"/>
                  <a:pt x="190" y="957"/>
                </a:cubicBezTo>
                <a:cubicBezTo>
                  <a:pt x="120" y="1051"/>
                  <a:pt x="120" y="1051"/>
                  <a:pt x="120" y="1051"/>
                </a:cubicBezTo>
                <a:cubicBezTo>
                  <a:pt x="173" y="1117"/>
                  <a:pt x="173" y="1117"/>
                  <a:pt x="173" y="1117"/>
                </a:cubicBezTo>
                <a:cubicBezTo>
                  <a:pt x="280" y="1070"/>
                  <a:pt x="280" y="1070"/>
                  <a:pt x="280" y="1070"/>
                </a:cubicBezTo>
                <a:cubicBezTo>
                  <a:pt x="297" y="1086"/>
                  <a:pt x="315" y="1102"/>
                  <a:pt x="334" y="1116"/>
                </a:cubicBezTo>
                <a:cubicBezTo>
                  <a:pt x="305" y="1229"/>
                  <a:pt x="305" y="1229"/>
                  <a:pt x="305" y="1229"/>
                </a:cubicBezTo>
                <a:cubicBezTo>
                  <a:pt x="379" y="1270"/>
                  <a:pt x="379" y="1270"/>
                  <a:pt x="379" y="1270"/>
                </a:cubicBezTo>
                <a:cubicBezTo>
                  <a:pt x="460" y="1186"/>
                  <a:pt x="460" y="1186"/>
                  <a:pt x="460" y="1186"/>
                </a:cubicBezTo>
                <a:cubicBezTo>
                  <a:pt x="484" y="1196"/>
                  <a:pt x="509" y="1204"/>
                  <a:pt x="535" y="1210"/>
                </a:cubicBezTo>
                <a:cubicBezTo>
                  <a:pt x="551" y="1326"/>
                  <a:pt x="551" y="1326"/>
                  <a:pt x="551" y="1326"/>
                </a:cubicBezTo>
                <a:cubicBezTo>
                  <a:pt x="636" y="1335"/>
                  <a:pt x="636" y="1335"/>
                  <a:pt x="636" y="1335"/>
                </a:cubicBezTo>
                <a:cubicBezTo>
                  <a:pt x="678" y="1226"/>
                  <a:pt x="678" y="1226"/>
                  <a:pt x="678" y="1226"/>
                </a:cubicBezTo>
                <a:cubicBezTo>
                  <a:pt x="701" y="1226"/>
                  <a:pt x="725" y="1224"/>
                  <a:pt x="749" y="1220"/>
                </a:cubicBezTo>
                <a:cubicBezTo>
                  <a:pt x="808" y="1323"/>
                  <a:pt x="808" y="1323"/>
                  <a:pt x="808" y="1323"/>
                </a:cubicBezTo>
                <a:cubicBezTo>
                  <a:pt x="890" y="1299"/>
                  <a:pt x="890" y="1299"/>
                  <a:pt x="890" y="1299"/>
                </a:cubicBezTo>
                <a:cubicBezTo>
                  <a:pt x="887" y="1181"/>
                  <a:pt x="887" y="1181"/>
                  <a:pt x="887" y="1181"/>
                </a:cubicBezTo>
                <a:cubicBezTo>
                  <a:pt x="912" y="1171"/>
                  <a:pt x="935" y="1159"/>
                  <a:pt x="957" y="1145"/>
                </a:cubicBezTo>
                <a:cubicBezTo>
                  <a:pt x="1051" y="1215"/>
                  <a:pt x="1051" y="1215"/>
                  <a:pt x="1051" y="1215"/>
                </a:cubicBezTo>
                <a:cubicBezTo>
                  <a:pt x="1117" y="1162"/>
                  <a:pt x="1117" y="1162"/>
                  <a:pt x="1117" y="1162"/>
                </a:cubicBezTo>
                <a:cubicBezTo>
                  <a:pt x="1070" y="1055"/>
                  <a:pt x="1070" y="1055"/>
                  <a:pt x="1070" y="1055"/>
                </a:cubicBezTo>
                <a:cubicBezTo>
                  <a:pt x="1086" y="1038"/>
                  <a:pt x="1102" y="1020"/>
                  <a:pt x="1116" y="1001"/>
                </a:cubicBezTo>
                <a:cubicBezTo>
                  <a:pt x="1229" y="1031"/>
                  <a:pt x="1229" y="1031"/>
                  <a:pt x="1229" y="1031"/>
                </a:cubicBezTo>
                <a:cubicBezTo>
                  <a:pt x="1271" y="956"/>
                  <a:pt x="1271" y="956"/>
                  <a:pt x="1271" y="956"/>
                </a:cubicBezTo>
                <a:cubicBezTo>
                  <a:pt x="1186" y="875"/>
                  <a:pt x="1186" y="875"/>
                  <a:pt x="1186" y="875"/>
                </a:cubicBezTo>
                <a:cubicBezTo>
                  <a:pt x="1196" y="851"/>
                  <a:pt x="1204" y="826"/>
                  <a:pt x="1210" y="801"/>
                </a:cubicBezTo>
                <a:lnTo>
                  <a:pt x="1326" y="784"/>
                </a:lnTo>
                <a:close/>
                <a:moveTo>
                  <a:pt x="776" y="1050"/>
                </a:moveTo>
                <a:cubicBezTo>
                  <a:pt x="565" y="1109"/>
                  <a:pt x="345" y="986"/>
                  <a:pt x="286" y="775"/>
                </a:cubicBezTo>
                <a:cubicBezTo>
                  <a:pt x="226" y="564"/>
                  <a:pt x="349" y="345"/>
                  <a:pt x="560" y="286"/>
                </a:cubicBezTo>
                <a:cubicBezTo>
                  <a:pt x="771" y="226"/>
                  <a:pt x="990" y="349"/>
                  <a:pt x="1050" y="560"/>
                </a:cubicBezTo>
                <a:cubicBezTo>
                  <a:pt x="1109" y="771"/>
                  <a:pt x="987" y="990"/>
                  <a:pt x="776" y="1050"/>
                </a:cubicBezTo>
                <a:close/>
              </a:path>
            </a:pathLst>
          </a:custGeom>
          <a:gradFill>
            <a:gsLst>
              <a:gs pos="0">
                <a:schemeClr val="bg1"/>
              </a:gs>
              <a:gs pos="100000">
                <a:srgbClr val="E2E2E2"/>
              </a:gs>
            </a:gsLst>
            <a:lin ang="2700000" scaled="1"/>
          </a:gradFill>
          <a:ln>
            <a:noFill/>
          </a:ln>
          <a:effectLst>
            <a:outerShdw blurRad="292100" dir="2880000" sx="102000" sy="102000" algn="ctr" rotWithShape="0">
              <a:prstClr val="black">
                <a:alpha val="25000"/>
              </a:prstClr>
            </a:outerShdw>
          </a:effectLst>
          <a:extLst/>
        </p:spPr>
        <p:txBody>
          <a:bodyPr lIns="125645" tIns="62824" rIns="125645" bIns="62824"/>
          <a:lstStyle/>
          <a:p>
            <a:pPr>
              <a:defRPr/>
            </a:pPr>
            <a:endParaRPr lang="zh-CN" altLang="en-US" kern="0">
              <a:solidFill>
                <a:sysClr val="window" lastClr="FFFFFF">
                  <a:lumMod val="95000"/>
                </a:sysClr>
              </a:solidFill>
              <a:latin typeface="Trebuchet MS"/>
              <a:ea typeface="华文新魏" panose="02010800040101010101" pitchFamily="2" charset="-122"/>
            </a:endParaRPr>
          </a:p>
        </p:txBody>
      </p:sp>
      <p:grpSp>
        <p:nvGrpSpPr>
          <p:cNvPr id="15" name="组合 14"/>
          <p:cNvGrpSpPr/>
          <p:nvPr/>
        </p:nvGrpSpPr>
        <p:grpSpPr>
          <a:xfrm>
            <a:off x="7506415" y="554868"/>
            <a:ext cx="1726280" cy="1732036"/>
            <a:chOff x="7506415" y="554868"/>
            <a:chExt cx="1726280" cy="1732036"/>
          </a:xfrm>
        </p:grpSpPr>
        <p:grpSp>
          <p:nvGrpSpPr>
            <p:cNvPr id="12" name="组合 11"/>
            <p:cNvGrpSpPr/>
            <p:nvPr/>
          </p:nvGrpSpPr>
          <p:grpSpPr>
            <a:xfrm>
              <a:off x="7506415" y="560622"/>
              <a:ext cx="1726280" cy="1726282"/>
              <a:chOff x="7615633" y="1202506"/>
              <a:chExt cx="1726280" cy="1726282"/>
            </a:xfrm>
          </p:grpSpPr>
          <p:sp>
            <p:nvSpPr>
              <p:cNvPr id="21" name="椭圆 20"/>
              <p:cNvSpPr/>
              <p:nvPr/>
            </p:nvSpPr>
            <p:spPr>
              <a:xfrm>
                <a:off x="7643170" y="1230044"/>
                <a:ext cx="1671207" cy="1671209"/>
              </a:xfrm>
              <a:prstGeom prst="ellipse">
                <a:avLst/>
              </a:prstGeom>
              <a:solidFill>
                <a:srgbClr val="003FA1"/>
              </a:solidFill>
              <a:ln w="19050">
                <a:solidFill>
                  <a:schemeClr val="bg1">
                    <a:lumMod val="6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  <a:latin typeface="Trebuchet MS"/>
                  <a:ea typeface="华文新魏" panose="02010800040101010101" pitchFamily="2" charset="-122"/>
                </a:endParaRPr>
              </a:p>
            </p:txBody>
          </p:sp>
          <p:sp>
            <p:nvSpPr>
              <p:cNvPr id="45" name="椭圆 44"/>
              <p:cNvSpPr/>
              <p:nvPr/>
            </p:nvSpPr>
            <p:spPr>
              <a:xfrm>
                <a:off x="7615633" y="1202506"/>
                <a:ext cx="1726280" cy="1726282"/>
              </a:xfrm>
              <a:prstGeom prst="ellipse">
                <a:avLst/>
              </a:prstGeom>
              <a:solidFill>
                <a:srgbClr val="003FA1"/>
              </a:solidFill>
              <a:ln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  <a:latin typeface="Trebuchet MS"/>
                  <a:ea typeface="华文新魏" panose="02010800040101010101" pitchFamily="2" charset="-122"/>
                </a:endParaRPr>
              </a:p>
            </p:txBody>
          </p:sp>
        </p:grpSp>
        <p:sp>
          <p:nvSpPr>
            <p:cNvPr id="34" name="文本框 128"/>
            <p:cNvSpPr txBox="1"/>
            <p:nvPr/>
          </p:nvSpPr>
          <p:spPr>
            <a:xfrm>
              <a:off x="7786188" y="554868"/>
              <a:ext cx="1146766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66446"/>
              <a:r>
                <a:rPr lang="zh-CN" altLang="en-US" sz="9600" b="1" dirty="0" smtClean="0">
                  <a:solidFill>
                    <a:prstClr val="white"/>
                  </a:solidFill>
                  <a:effectLst>
                    <a:innerShdw blurRad="114300" dist="50800" dir="13500000">
                      <a:prstClr val="black">
                        <a:alpha val="52000"/>
                      </a:prstClr>
                    </a:innerShdw>
                  </a:effectLst>
                  <a:latin typeface="时尚中黑简体" pitchFamily="2" charset="-122"/>
                  <a:ea typeface="时尚中黑简体" pitchFamily="2" charset="-122"/>
                </a:rPr>
                <a:t>政</a:t>
              </a:r>
              <a:endParaRPr lang="zh-CN" altLang="en-US" sz="9600" b="1" dirty="0">
                <a:solidFill>
                  <a:prstClr val="white"/>
                </a:solidFill>
                <a:effectLst>
                  <a:innerShdw blurRad="114300" dist="50800" dir="13500000">
                    <a:prstClr val="black">
                      <a:alpha val="52000"/>
                    </a:prstClr>
                  </a:innerShdw>
                </a:effectLst>
                <a:latin typeface="时尚中黑简体" pitchFamily="2" charset="-122"/>
                <a:ea typeface="时尚中黑简体" pitchFamily="2" charset="-122"/>
              </a:endParaRPr>
            </a:p>
          </p:txBody>
        </p:sp>
      </p:grpSp>
      <p:sp>
        <p:nvSpPr>
          <p:cNvPr id="35" name="Freeform 241"/>
          <p:cNvSpPr>
            <a:spLocks noEditPoints="1" noChangeArrowheads="1"/>
          </p:cNvSpPr>
          <p:nvPr/>
        </p:nvSpPr>
        <p:spPr bwMode="auto">
          <a:xfrm>
            <a:off x="5236881" y="1131496"/>
            <a:ext cx="2175759" cy="2183687"/>
          </a:xfrm>
          <a:custGeom>
            <a:avLst/>
            <a:gdLst>
              <a:gd name="T0" fmla="*/ 1460500 w 1335"/>
              <a:gd name="T1" fmla="*/ 765543 h 1335"/>
              <a:gd name="T2" fmla="*/ 1334689 w 1335"/>
              <a:gd name="T3" fmla="*/ 641785 h 1335"/>
              <a:gd name="T4" fmla="*/ 1422210 w 1335"/>
              <a:gd name="T5" fmla="*/ 487363 h 1335"/>
              <a:gd name="T6" fmla="*/ 1252639 w 1335"/>
              <a:gd name="T7" fmla="*/ 413984 h 1335"/>
              <a:gd name="T8" fmla="*/ 1271237 w 1335"/>
              <a:gd name="T9" fmla="*/ 238753 h 1335"/>
              <a:gd name="T10" fmla="*/ 1095101 w 1335"/>
              <a:gd name="T11" fmla="*/ 239848 h 1335"/>
              <a:gd name="T12" fmla="*/ 1045871 w 1335"/>
              <a:gd name="T13" fmla="*/ 71188 h 1335"/>
              <a:gd name="T14" fmla="*/ 876300 w 1335"/>
              <a:gd name="T15" fmla="*/ 136900 h 1335"/>
              <a:gd name="T16" fmla="*/ 764711 w 1335"/>
              <a:gd name="T17" fmla="*/ 0 h 1335"/>
              <a:gd name="T18" fmla="*/ 641088 w 1335"/>
              <a:gd name="T19" fmla="*/ 125948 h 1335"/>
              <a:gd name="T20" fmla="*/ 486833 w 1335"/>
              <a:gd name="T21" fmla="*/ 38332 h 1335"/>
              <a:gd name="T22" fmla="*/ 413535 w 1335"/>
              <a:gd name="T23" fmla="*/ 208087 h 1335"/>
              <a:gd name="T24" fmla="*/ 238494 w 1335"/>
              <a:gd name="T25" fmla="*/ 189469 h 1335"/>
              <a:gd name="T26" fmla="*/ 240682 w 1335"/>
              <a:gd name="T27" fmla="*/ 365796 h 1335"/>
              <a:gd name="T28" fmla="*/ 71110 w 1335"/>
              <a:gd name="T29" fmla="*/ 415080 h 1335"/>
              <a:gd name="T30" fmla="*/ 136751 w 1335"/>
              <a:gd name="T31" fmla="*/ 585930 h 1335"/>
              <a:gd name="T32" fmla="*/ 0 w 1335"/>
              <a:gd name="T33" fmla="*/ 696545 h 1335"/>
              <a:gd name="T34" fmla="*/ 125811 w 1335"/>
              <a:gd name="T35" fmla="*/ 820303 h 1335"/>
              <a:gd name="T36" fmla="*/ 38290 w 1335"/>
              <a:gd name="T37" fmla="*/ 974725 h 1335"/>
              <a:gd name="T38" fmla="*/ 207861 w 1335"/>
              <a:gd name="T39" fmla="*/ 1048104 h 1335"/>
              <a:gd name="T40" fmla="*/ 189263 w 1335"/>
              <a:gd name="T41" fmla="*/ 1223335 h 1335"/>
              <a:gd name="T42" fmla="*/ 365399 w 1335"/>
              <a:gd name="T43" fmla="*/ 1222240 h 1335"/>
              <a:gd name="T44" fmla="*/ 414629 w 1335"/>
              <a:gd name="T45" fmla="*/ 1390900 h 1335"/>
              <a:gd name="T46" fmla="*/ 585294 w 1335"/>
              <a:gd name="T47" fmla="*/ 1325188 h 1335"/>
              <a:gd name="T48" fmla="*/ 695789 w 1335"/>
              <a:gd name="T49" fmla="*/ 1462088 h 1335"/>
              <a:gd name="T50" fmla="*/ 819412 w 1335"/>
              <a:gd name="T51" fmla="*/ 1336140 h 1335"/>
              <a:gd name="T52" fmla="*/ 973667 w 1335"/>
              <a:gd name="T53" fmla="*/ 1422661 h 1335"/>
              <a:gd name="T54" fmla="*/ 1046965 w 1335"/>
              <a:gd name="T55" fmla="*/ 1254001 h 1335"/>
              <a:gd name="T56" fmla="*/ 1222006 w 1335"/>
              <a:gd name="T57" fmla="*/ 1272619 h 1335"/>
              <a:gd name="T58" fmla="*/ 1220912 w 1335"/>
              <a:gd name="T59" fmla="*/ 1096292 h 1335"/>
              <a:gd name="T60" fmla="*/ 1390484 w 1335"/>
              <a:gd name="T61" fmla="*/ 1047008 h 1335"/>
              <a:gd name="T62" fmla="*/ 1323749 w 1335"/>
              <a:gd name="T63" fmla="*/ 877253 h 1335"/>
              <a:gd name="T64" fmla="*/ 848950 w 1335"/>
              <a:gd name="T65" fmla="*/ 1149957 h 1335"/>
              <a:gd name="T66" fmla="*/ 612644 w 1335"/>
              <a:gd name="T67" fmla="*/ 313226 h 1335"/>
              <a:gd name="T68" fmla="*/ 848950 w 1335"/>
              <a:gd name="T69" fmla="*/ 1149957 h 1335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1335"/>
              <a:gd name="T106" fmla="*/ 0 h 1335"/>
              <a:gd name="T107" fmla="*/ 1335 w 1335"/>
              <a:gd name="T108" fmla="*/ 1335 h 1335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1335" h="1335">
                <a:moveTo>
                  <a:pt x="1326" y="784"/>
                </a:moveTo>
                <a:cubicBezTo>
                  <a:pt x="1335" y="699"/>
                  <a:pt x="1335" y="699"/>
                  <a:pt x="1335" y="699"/>
                </a:cubicBezTo>
                <a:cubicBezTo>
                  <a:pt x="1226" y="658"/>
                  <a:pt x="1226" y="658"/>
                  <a:pt x="1226" y="658"/>
                </a:cubicBezTo>
                <a:cubicBezTo>
                  <a:pt x="1226" y="634"/>
                  <a:pt x="1224" y="610"/>
                  <a:pt x="1220" y="586"/>
                </a:cubicBezTo>
                <a:cubicBezTo>
                  <a:pt x="1323" y="527"/>
                  <a:pt x="1323" y="527"/>
                  <a:pt x="1323" y="527"/>
                </a:cubicBezTo>
                <a:cubicBezTo>
                  <a:pt x="1300" y="445"/>
                  <a:pt x="1300" y="445"/>
                  <a:pt x="1300" y="445"/>
                </a:cubicBezTo>
                <a:cubicBezTo>
                  <a:pt x="1181" y="448"/>
                  <a:pt x="1181" y="448"/>
                  <a:pt x="1181" y="448"/>
                </a:cubicBezTo>
                <a:cubicBezTo>
                  <a:pt x="1171" y="424"/>
                  <a:pt x="1159" y="400"/>
                  <a:pt x="1145" y="378"/>
                </a:cubicBezTo>
                <a:cubicBezTo>
                  <a:pt x="1215" y="284"/>
                  <a:pt x="1215" y="284"/>
                  <a:pt x="1215" y="284"/>
                </a:cubicBezTo>
                <a:cubicBezTo>
                  <a:pt x="1162" y="218"/>
                  <a:pt x="1162" y="218"/>
                  <a:pt x="1162" y="218"/>
                </a:cubicBezTo>
                <a:cubicBezTo>
                  <a:pt x="1055" y="266"/>
                  <a:pt x="1055" y="266"/>
                  <a:pt x="1055" y="266"/>
                </a:cubicBezTo>
                <a:cubicBezTo>
                  <a:pt x="1038" y="249"/>
                  <a:pt x="1020" y="234"/>
                  <a:pt x="1001" y="219"/>
                </a:cubicBezTo>
                <a:cubicBezTo>
                  <a:pt x="1031" y="106"/>
                  <a:pt x="1031" y="106"/>
                  <a:pt x="1031" y="106"/>
                </a:cubicBezTo>
                <a:cubicBezTo>
                  <a:pt x="956" y="65"/>
                  <a:pt x="956" y="65"/>
                  <a:pt x="956" y="65"/>
                </a:cubicBezTo>
                <a:cubicBezTo>
                  <a:pt x="875" y="149"/>
                  <a:pt x="875" y="149"/>
                  <a:pt x="875" y="149"/>
                </a:cubicBezTo>
                <a:cubicBezTo>
                  <a:pt x="851" y="139"/>
                  <a:pt x="826" y="131"/>
                  <a:pt x="801" y="125"/>
                </a:cubicBezTo>
                <a:cubicBezTo>
                  <a:pt x="784" y="9"/>
                  <a:pt x="784" y="9"/>
                  <a:pt x="784" y="9"/>
                </a:cubicBezTo>
                <a:cubicBezTo>
                  <a:pt x="699" y="0"/>
                  <a:pt x="699" y="0"/>
                  <a:pt x="699" y="0"/>
                </a:cubicBezTo>
                <a:cubicBezTo>
                  <a:pt x="658" y="109"/>
                  <a:pt x="658" y="109"/>
                  <a:pt x="658" y="109"/>
                </a:cubicBezTo>
                <a:cubicBezTo>
                  <a:pt x="634" y="109"/>
                  <a:pt x="610" y="111"/>
                  <a:pt x="586" y="115"/>
                </a:cubicBezTo>
                <a:cubicBezTo>
                  <a:pt x="527" y="12"/>
                  <a:pt x="527" y="12"/>
                  <a:pt x="527" y="12"/>
                </a:cubicBezTo>
                <a:cubicBezTo>
                  <a:pt x="445" y="35"/>
                  <a:pt x="445" y="35"/>
                  <a:pt x="445" y="35"/>
                </a:cubicBezTo>
                <a:cubicBezTo>
                  <a:pt x="448" y="154"/>
                  <a:pt x="448" y="154"/>
                  <a:pt x="448" y="154"/>
                </a:cubicBezTo>
                <a:cubicBezTo>
                  <a:pt x="424" y="164"/>
                  <a:pt x="400" y="176"/>
                  <a:pt x="378" y="190"/>
                </a:cubicBezTo>
                <a:cubicBezTo>
                  <a:pt x="284" y="120"/>
                  <a:pt x="284" y="120"/>
                  <a:pt x="284" y="120"/>
                </a:cubicBezTo>
                <a:cubicBezTo>
                  <a:pt x="218" y="173"/>
                  <a:pt x="218" y="173"/>
                  <a:pt x="218" y="173"/>
                </a:cubicBezTo>
                <a:cubicBezTo>
                  <a:pt x="266" y="280"/>
                  <a:pt x="266" y="280"/>
                  <a:pt x="266" y="280"/>
                </a:cubicBezTo>
                <a:cubicBezTo>
                  <a:pt x="249" y="297"/>
                  <a:pt x="234" y="315"/>
                  <a:pt x="220" y="334"/>
                </a:cubicBezTo>
                <a:cubicBezTo>
                  <a:pt x="106" y="305"/>
                  <a:pt x="106" y="305"/>
                  <a:pt x="106" y="305"/>
                </a:cubicBezTo>
                <a:cubicBezTo>
                  <a:pt x="65" y="379"/>
                  <a:pt x="65" y="379"/>
                  <a:pt x="65" y="379"/>
                </a:cubicBezTo>
                <a:cubicBezTo>
                  <a:pt x="149" y="460"/>
                  <a:pt x="149" y="460"/>
                  <a:pt x="149" y="460"/>
                </a:cubicBezTo>
                <a:cubicBezTo>
                  <a:pt x="139" y="484"/>
                  <a:pt x="131" y="509"/>
                  <a:pt x="125" y="535"/>
                </a:cubicBezTo>
                <a:cubicBezTo>
                  <a:pt x="9" y="551"/>
                  <a:pt x="9" y="551"/>
                  <a:pt x="9" y="551"/>
                </a:cubicBezTo>
                <a:cubicBezTo>
                  <a:pt x="0" y="636"/>
                  <a:pt x="0" y="636"/>
                  <a:pt x="0" y="636"/>
                </a:cubicBezTo>
                <a:cubicBezTo>
                  <a:pt x="109" y="678"/>
                  <a:pt x="109" y="678"/>
                  <a:pt x="109" y="678"/>
                </a:cubicBezTo>
                <a:cubicBezTo>
                  <a:pt x="110" y="701"/>
                  <a:pt x="111" y="725"/>
                  <a:pt x="115" y="749"/>
                </a:cubicBezTo>
                <a:cubicBezTo>
                  <a:pt x="12" y="809"/>
                  <a:pt x="12" y="809"/>
                  <a:pt x="12" y="809"/>
                </a:cubicBezTo>
                <a:cubicBezTo>
                  <a:pt x="35" y="890"/>
                  <a:pt x="35" y="890"/>
                  <a:pt x="35" y="890"/>
                </a:cubicBezTo>
                <a:cubicBezTo>
                  <a:pt x="154" y="887"/>
                  <a:pt x="154" y="887"/>
                  <a:pt x="154" y="887"/>
                </a:cubicBezTo>
                <a:cubicBezTo>
                  <a:pt x="164" y="912"/>
                  <a:pt x="177" y="935"/>
                  <a:pt x="190" y="957"/>
                </a:cubicBezTo>
                <a:cubicBezTo>
                  <a:pt x="120" y="1051"/>
                  <a:pt x="120" y="1051"/>
                  <a:pt x="120" y="1051"/>
                </a:cubicBezTo>
                <a:cubicBezTo>
                  <a:pt x="173" y="1117"/>
                  <a:pt x="173" y="1117"/>
                  <a:pt x="173" y="1117"/>
                </a:cubicBezTo>
                <a:cubicBezTo>
                  <a:pt x="280" y="1070"/>
                  <a:pt x="280" y="1070"/>
                  <a:pt x="280" y="1070"/>
                </a:cubicBezTo>
                <a:cubicBezTo>
                  <a:pt x="297" y="1086"/>
                  <a:pt x="315" y="1102"/>
                  <a:pt x="334" y="1116"/>
                </a:cubicBezTo>
                <a:cubicBezTo>
                  <a:pt x="305" y="1229"/>
                  <a:pt x="305" y="1229"/>
                  <a:pt x="305" y="1229"/>
                </a:cubicBezTo>
                <a:cubicBezTo>
                  <a:pt x="379" y="1270"/>
                  <a:pt x="379" y="1270"/>
                  <a:pt x="379" y="1270"/>
                </a:cubicBezTo>
                <a:cubicBezTo>
                  <a:pt x="460" y="1186"/>
                  <a:pt x="460" y="1186"/>
                  <a:pt x="460" y="1186"/>
                </a:cubicBezTo>
                <a:cubicBezTo>
                  <a:pt x="484" y="1196"/>
                  <a:pt x="509" y="1204"/>
                  <a:pt x="535" y="1210"/>
                </a:cubicBezTo>
                <a:cubicBezTo>
                  <a:pt x="551" y="1326"/>
                  <a:pt x="551" y="1326"/>
                  <a:pt x="551" y="1326"/>
                </a:cubicBezTo>
                <a:cubicBezTo>
                  <a:pt x="636" y="1335"/>
                  <a:pt x="636" y="1335"/>
                  <a:pt x="636" y="1335"/>
                </a:cubicBezTo>
                <a:cubicBezTo>
                  <a:pt x="678" y="1226"/>
                  <a:pt x="678" y="1226"/>
                  <a:pt x="678" y="1226"/>
                </a:cubicBezTo>
                <a:cubicBezTo>
                  <a:pt x="701" y="1226"/>
                  <a:pt x="725" y="1224"/>
                  <a:pt x="749" y="1220"/>
                </a:cubicBezTo>
                <a:cubicBezTo>
                  <a:pt x="808" y="1323"/>
                  <a:pt x="808" y="1323"/>
                  <a:pt x="808" y="1323"/>
                </a:cubicBezTo>
                <a:cubicBezTo>
                  <a:pt x="890" y="1299"/>
                  <a:pt x="890" y="1299"/>
                  <a:pt x="890" y="1299"/>
                </a:cubicBezTo>
                <a:cubicBezTo>
                  <a:pt x="887" y="1181"/>
                  <a:pt x="887" y="1181"/>
                  <a:pt x="887" y="1181"/>
                </a:cubicBezTo>
                <a:cubicBezTo>
                  <a:pt x="912" y="1171"/>
                  <a:pt x="935" y="1159"/>
                  <a:pt x="957" y="1145"/>
                </a:cubicBezTo>
                <a:cubicBezTo>
                  <a:pt x="1051" y="1215"/>
                  <a:pt x="1051" y="1215"/>
                  <a:pt x="1051" y="1215"/>
                </a:cubicBezTo>
                <a:cubicBezTo>
                  <a:pt x="1117" y="1162"/>
                  <a:pt x="1117" y="1162"/>
                  <a:pt x="1117" y="1162"/>
                </a:cubicBezTo>
                <a:cubicBezTo>
                  <a:pt x="1070" y="1055"/>
                  <a:pt x="1070" y="1055"/>
                  <a:pt x="1070" y="1055"/>
                </a:cubicBezTo>
                <a:cubicBezTo>
                  <a:pt x="1086" y="1038"/>
                  <a:pt x="1102" y="1020"/>
                  <a:pt x="1116" y="1001"/>
                </a:cubicBezTo>
                <a:cubicBezTo>
                  <a:pt x="1229" y="1031"/>
                  <a:pt x="1229" y="1031"/>
                  <a:pt x="1229" y="1031"/>
                </a:cubicBezTo>
                <a:cubicBezTo>
                  <a:pt x="1271" y="956"/>
                  <a:pt x="1271" y="956"/>
                  <a:pt x="1271" y="956"/>
                </a:cubicBezTo>
                <a:cubicBezTo>
                  <a:pt x="1186" y="875"/>
                  <a:pt x="1186" y="875"/>
                  <a:pt x="1186" y="875"/>
                </a:cubicBezTo>
                <a:cubicBezTo>
                  <a:pt x="1196" y="851"/>
                  <a:pt x="1204" y="826"/>
                  <a:pt x="1210" y="801"/>
                </a:cubicBezTo>
                <a:lnTo>
                  <a:pt x="1326" y="784"/>
                </a:lnTo>
                <a:close/>
                <a:moveTo>
                  <a:pt x="776" y="1050"/>
                </a:moveTo>
                <a:cubicBezTo>
                  <a:pt x="565" y="1109"/>
                  <a:pt x="345" y="986"/>
                  <a:pt x="286" y="775"/>
                </a:cubicBezTo>
                <a:cubicBezTo>
                  <a:pt x="226" y="564"/>
                  <a:pt x="349" y="345"/>
                  <a:pt x="560" y="286"/>
                </a:cubicBezTo>
                <a:cubicBezTo>
                  <a:pt x="771" y="226"/>
                  <a:pt x="990" y="349"/>
                  <a:pt x="1050" y="560"/>
                </a:cubicBezTo>
                <a:cubicBezTo>
                  <a:pt x="1109" y="771"/>
                  <a:pt x="987" y="990"/>
                  <a:pt x="776" y="1050"/>
                </a:cubicBezTo>
                <a:close/>
              </a:path>
            </a:pathLst>
          </a:custGeom>
          <a:gradFill>
            <a:gsLst>
              <a:gs pos="0">
                <a:schemeClr val="bg1"/>
              </a:gs>
              <a:gs pos="100000">
                <a:srgbClr val="E2E2E2"/>
              </a:gs>
            </a:gsLst>
            <a:lin ang="2700000" scaled="1"/>
          </a:gradFill>
          <a:ln>
            <a:noFill/>
          </a:ln>
          <a:effectLst>
            <a:outerShdw blurRad="292100" dir="2880000" sx="102000" sy="102000" algn="ctr" rotWithShape="0">
              <a:prstClr val="black">
                <a:alpha val="25000"/>
              </a:prstClr>
            </a:outerShdw>
          </a:effectLst>
          <a:extLst/>
        </p:spPr>
        <p:txBody>
          <a:bodyPr lIns="125645" tIns="62824" rIns="125645" bIns="62824"/>
          <a:lstStyle/>
          <a:p>
            <a:pPr>
              <a:defRPr/>
            </a:pPr>
            <a:endParaRPr lang="zh-CN" altLang="en-US" kern="0">
              <a:solidFill>
                <a:sysClr val="window" lastClr="FFFFFF">
                  <a:lumMod val="95000"/>
                </a:sysClr>
              </a:solidFill>
              <a:latin typeface="Trebuchet MS"/>
              <a:ea typeface="华文新魏" panose="02010800040101010101" pitchFamily="2" charset="-122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5564463" y="1456483"/>
            <a:ext cx="1533706" cy="1533708"/>
            <a:chOff x="5564463" y="1456483"/>
            <a:chExt cx="1533706" cy="1533708"/>
          </a:xfrm>
        </p:grpSpPr>
        <p:grpSp>
          <p:nvGrpSpPr>
            <p:cNvPr id="11" name="组合 10"/>
            <p:cNvGrpSpPr/>
            <p:nvPr/>
          </p:nvGrpSpPr>
          <p:grpSpPr>
            <a:xfrm>
              <a:off x="5564463" y="1456483"/>
              <a:ext cx="1533706" cy="1533708"/>
              <a:chOff x="5702709" y="2025796"/>
              <a:chExt cx="1533706" cy="1533708"/>
            </a:xfrm>
          </p:grpSpPr>
          <p:sp>
            <p:nvSpPr>
              <p:cNvPr id="36" name="椭圆 35"/>
              <p:cNvSpPr/>
              <p:nvPr/>
            </p:nvSpPr>
            <p:spPr>
              <a:xfrm>
                <a:off x="5727175" y="2050262"/>
                <a:ext cx="1484777" cy="1484778"/>
              </a:xfrm>
              <a:prstGeom prst="ellipse">
                <a:avLst/>
              </a:prstGeom>
              <a:solidFill>
                <a:srgbClr val="003FA1"/>
              </a:solidFill>
              <a:ln w="19050">
                <a:solidFill>
                  <a:schemeClr val="bg1">
                    <a:lumMod val="6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  <a:latin typeface="Trebuchet MS"/>
                  <a:ea typeface="华文新魏" panose="02010800040101010101" pitchFamily="2" charset="-122"/>
                </a:endParaRPr>
              </a:p>
            </p:txBody>
          </p:sp>
          <p:sp>
            <p:nvSpPr>
              <p:cNvPr id="38" name="椭圆 37"/>
              <p:cNvSpPr/>
              <p:nvPr/>
            </p:nvSpPr>
            <p:spPr>
              <a:xfrm>
                <a:off x="5702709" y="2025796"/>
                <a:ext cx="1533706" cy="1533708"/>
              </a:xfrm>
              <a:prstGeom prst="ellipse">
                <a:avLst/>
              </a:prstGeom>
              <a:solidFill>
                <a:srgbClr val="003FA1"/>
              </a:solidFill>
              <a:ln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  <a:latin typeface="Trebuchet MS"/>
                  <a:ea typeface="华文新魏" panose="02010800040101010101" pitchFamily="2" charset="-122"/>
                </a:endParaRPr>
              </a:p>
            </p:txBody>
          </p:sp>
        </p:grpSp>
        <p:sp>
          <p:nvSpPr>
            <p:cNvPr id="39" name="文本框 128"/>
            <p:cNvSpPr txBox="1"/>
            <p:nvPr/>
          </p:nvSpPr>
          <p:spPr>
            <a:xfrm>
              <a:off x="5886043" y="1491309"/>
              <a:ext cx="890548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66446"/>
              <a:r>
                <a:rPr lang="zh-CN" altLang="en-US" sz="8800" b="1" dirty="0" smtClean="0">
                  <a:solidFill>
                    <a:prstClr val="white"/>
                  </a:solidFill>
                  <a:effectLst>
                    <a:innerShdw blurRad="114300" dist="50800" dir="13500000">
                      <a:prstClr val="black">
                        <a:alpha val="52000"/>
                      </a:prstClr>
                    </a:innerShdw>
                  </a:effectLst>
                  <a:latin typeface="时尚中黑简体" pitchFamily="2" charset="-122"/>
                  <a:ea typeface="时尚中黑简体" pitchFamily="2" charset="-122"/>
                </a:rPr>
                <a:t>思</a:t>
              </a:r>
              <a:endParaRPr lang="zh-CN" altLang="en-US" sz="8800" b="1" dirty="0">
                <a:solidFill>
                  <a:prstClr val="white"/>
                </a:solidFill>
                <a:effectLst>
                  <a:innerShdw blurRad="114300" dist="50800" dir="13500000">
                    <a:prstClr val="black">
                      <a:alpha val="52000"/>
                    </a:prstClr>
                  </a:innerShdw>
                </a:effectLst>
                <a:latin typeface="时尚中黑简体" pitchFamily="2" charset="-122"/>
                <a:ea typeface="时尚中黑简体" pitchFamily="2" charset="-122"/>
              </a:endParaRPr>
            </a:p>
          </p:txBody>
        </p:sp>
      </p:grpSp>
      <p:sp>
        <p:nvSpPr>
          <p:cNvPr id="40" name="Freeform 241"/>
          <p:cNvSpPr>
            <a:spLocks noEditPoints="1" noChangeArrowheads="1"/>
          </p:cNvSpPr>
          <p:nvPr/>
        </p:nvSpPr>
        <p:spPr bwMode="auto">
          <a:xfrm>
            <a:off x="3652704" y="517331"/>
            <a:ext cx="1837852" cy="1844548"/>
          </a:xfrm>
          <a:custGeom>
            <a:avLst/>
            <a:gdLst>
              <a:gd name="T0" fmla="*/ 1460500 w 1335"/>
              <a:gd name="T1" fmla="*/ 765543 h 1335"/>
              <a:gd name="T2" fmla="*/ 1334689 w 1335"/>
              <a:gd name="T3" fmla="*/ 641785 h 1335"/>
              <a:gd name="T4" fmla="*/ 1422210 w 1335"/>
              <a:gd name="T5" fmla="*/ 487363 h 1335"/>
              <a:gd name="T6" fmla="*/ 1252639 w 1335"/>
              <a:gd name="T7" fmla="*/ 413984 h 1335"/>
              <a:gd name="T8" fmla="*/ 1271237 w 1335"/>
              <a:gd name="T9" fmla="*/ 238753 h 1335"/>
              <a:gd name="T10" fmla="*/ 1095101 w 1335"/>
              <a:gd name="T11" fmla="*/ 239848 h 1335"/>
              <a:gd name="T12" fmla="*/ 1045871 w 1335"/>
              <a:gd name="T13" fmla="*/ 71188 h 1335"/>
              <a:gd name="T14" fmla="*/ 876300 w 1335"/>
              <a:gd name="T15" fmla="*/ 136900 h 1335"/>
              <a:gd name="T16" fmla="*/ 764711 w 1335"/>
              <a:gd name="T17" fmla="*/ 0 h 1335"/>
              <a:gd name="T18" fmla="*/ 641088 w 1335"/>
              <a:gd name="T19" fmla="*/ 125948 h 1335"/>
              <a:gd name="T20" fmla="*/ 486833 w 1335"/>
              <a:gd name="T21" fmla="*/ 38332 h 1335"/>
              <a:gd name="T22" fmla="*/ 413535 w 1335"/>
              <a:gd name="T23" fmla="*/ 208087 h 1335"/>
              <a:gd name="T24" fmla="*/ 238494 w 1335"/>
              <a:gd name="T25" fmla="*/ 189469 h 1335"/>
              <a:gd name="T26" fmla="*/ 240682 w 1335"/>
              <a:gd name="T27" fmla="*/ 365796 h 1335"/>
              <a:gd name="T28" fmla="*/ 71110 w 1335"/>
              <a:gd name="T29" fmla="*/ 415080 h 1335"/>
              <a:gd name="T30" fmla="*/ 136751 w 1335"/>
              <a:gd name="T31" fmla="*/ 585930 h 1335"/>
              <a:gd name="T32" fmla="*/ 0 w 1335"/>
              <a:gd name="T33" fmla="*/ 696545 h 1335"/>
              <a:gd name="T34" fmla="*/ 125811 w 1335"/>
              <a:gd name="T35" fmla="*/ 820303 h 1335"/>
              <a:gd name="T36" fmla="*/ 38290 w 1335"/>
              <a:gd name="T37" fmla="*/ 974725 h 1335"/>
              <a:gd name="T38" fmla="*/ 207861 w 1335"/>
              <a:gd name="T39" fmla="*/ 1048104 h 1335"/>
              <a:gd name="T40" fmla="*/ 189263 w 1335"/>
              <a:gd name="T41" fmla="*/ 1223335 h 1335"/>
              <a:gd name="T42" fmla="*/ 365399 w 1335"/>
              <a:gd name="T43" fmla="*/ 1222240 h 1335"/>
              <a:gd name="T44" fmla="*/ 414629 w 1335"/>
              <a:gd name="T45" fmla="*/ 1390900 h 1335"/>
              <a:gd name="T46" fmla="*/ 585294 w 1335"/>
              <a:gd name="T47" fmla="*/ 1325188 h 1335"/>
              <a:gd name="T48" fmla="*/ 695789 w 1335"/>
              <a:gd name="T49" fmla="*/ 1462088 h 1335"/>
              <a:gd name="T50" fmla="*/ 819412 w 1335"/>
              <a:gd name="T51" fmla="*/ 1336140 h 1335"/>
              <a:gd name="T52" fmla="*/ 973667 w 1335"/>
              <a:gd name="T53" fmla="*/ 1422661 h 1335"/>
              <a:gd name="T54" fmla="*/ 1046965 w 1335"/>
              <a:gd name="T55" fmla="*/ 1254001 h 1335"/>
              <a:gd name="T56" fmla="*/ 1222006 w 1335"/>
              <a:gd name="T57" fmla="*/ 1272619 h 1335"/>
              <a:gd name="T58" fmla="*/ 1220912 w 1335"/>
              <a:gd name="T59" fmla="*/ 1096292 h 1335"/>
              <a:gd name="T60" fmla="*/ 1390484 w 1335"/>
              <a:gd name="T61" fmla="*/ 1047008 h 1335"/>
              <a:gd name="T62" fmla="*/ 1323749 w 1335"/>
              <a:gd name="T63" fmla="*/ 877253 h 1335"/>
              <a:gd name="T64" fmla="*/ 848950 w 1335"/>
              <a:gd name="T65" fmla="*/ 1149957 h 1335"/>
              <a:gd name="T66" fmla="*/ 612644 w 1335"/>
              <a:gd name="T67" fmla="*/ 313226 h 1335"/>
              <a:gd name="T68" fmla="*/ 848950 w 1335"/>
              <a:gd name="T69" fmla="*/ 1149957 h 1335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1335"/>
              <a:gd name="T106" fmla="*/ 0 h 1335"/>
              <a:gd name="T107" fmla="*/ 1335 w 1335"/>
              <a:gd name="T108" fmla="*/ 1335 h 1335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1335" h="1335">
                <a:moveTo>
                  <a:pt x="1326" y="784"/>
                </a:moveTo>
                <a:cubicBezTo>
                  <a:pt x="1335" y="699"/>
                  <a:pt x="1335" y="699"/>
                  <a:pt x="1335" y="699"/>
                </a:cubicBezTo>
                <a:cubicBezTo>
                  <a:pt x="1226" y="658"/>
                  <a:pt x="1226" y="658"/>
                  <a:pt x="1226" y="658"/>
                </a:cubicBezTo>
                <a:cubicBezTo>
                  <a:pt x="1226" y="634"/>
                  <a:pt x="1224" y="610"/>
                  <a:pt x="1220" y="586"/>
                </a:cubicBezTo>
                <a:cubicBezTo>
                  <a:pt x="1323" y="527"/>
                  <a:pt x="1323" y="527"/>
                  <a:pt x="1323" y="527"/>
                </a:cubicBezTo>
                <a:cubicBezTo>
                  <a:pt x="1300" y="445"/>
                  <a:pt x="1300" y="445"/>
                  <a:pt x="1300" y="445"/>
                </a:cubicBezTo>
                <a:cubicBezTo>
                  <a:pt x="1181" y="448"/>
                  <a:pt x="1181" y="448"/>
                  <a:pt x="1181" y="448"/>
                </a:cubicBezTo>
                <a:cubicBezTo>
                  <a:pt x="1171" y="424"/>
                  <a:pt x="1159" y="400"/>
                  <a:pt x="1145" y="378"/>
                </a:cubicBezTo>
                <a:cubicBezTo>
                  <a:pt x="1215" y="284"/>
                  <a:pt x="1215" y="284"/>
                  <a:pt x="1215" y="284"/>
                </a:cubicBezTo>
                <a:cubicBezTo>
                  <a:pt x="1162" y="218"/>
                  <a:pt x="1162" y="218"/>
                  <a:pt x="1162" y="218"/>
                </a:cubicBezTo>
                <a:cubicBezTo>
                  <a:pt x="1055" y="266"/>
                  <a:pt x="1055" y="266"/>
                  <a:pt x="1055" y="266"/>
                </a:cubicBezTo>
                <a:cubicBezTo>
                  <a:pt x="1038" y="249"/>
                  <a:pt x="1020" y="234"/>
                  <a:pt x="1001" y="219"/>
                </a:cubicBezTo>
                <a:cubicBezTo>
                  <a:pt x="1031" y="106"/>
                  <a:pt x="1031" y="106"/>
                  <a:pt x="1031" y="106"/>
                </a:cubicBezTo>
                <a:cubicBezTo>
                  <a:pt x="956" y="65"/>
                  <a:pt x="956" y="65"/>
                  <a:pt x="956" y="65"/>
                </a:cubicBezTo>
                <a:cubicBezTo>
                  <a:pt x="875" y="149"/>
                  <a:pt x="875" y="149"/>
                  <a:pt x="875" y="149"/>
                </a:cubicBezTo>
                <a:cubicBezTo>
                  <a:pt x="851" y="139"/>
                  <a:pt x="826" y="131"/>
                  <a:pt x="801" y="125"/>
                </a:cubicBezTo>
                <a:cubicBezTo>
                  <a:pt x="784" y="9"/>
                  <a:pt x="784" y="9"/>
                  <a:pt x="784" y="9"/>
                </a:cubicBezTo>
                <a:cubicBezTo>
                  <a:pt x="699" y="0"/>
                  <a:pt x="699" y="0"/>
                  <a:pt x="699" y="0"/>
                </a:cubicBezTo>
                <a:cubicBezTo>
                  <a:pt x="658" y="109"/>
                  <a:pt x="658" y="109"/>
                  <a:pt x="658" y="109"/>
                </a:cubicBezTo>
                <a:cubicBezTo>
                  <a:pt x="634" y="109"/>
                  <a:pt x="610" y="111"/>
                  <a:pt x="586" y="115"/>
                </a:cubicBezTo>
                <a:cubicBezTo>
                  <a:pt x="527" y="12"/>
                  <a:pt x="527" y="12"/>
                  <a:pt x="527" y="12"/>
                </a:cubicBezTo>
                <a:cubicBezTo>
                  <a:pt x="445" y="35"/>
                  <a:pt x="445" y="35"/>
                  <a:pt x="445" y="35"/>
                </a:cubicBezTo>
                <a:cubicBezTo>
                  <a:pt x="448" y="154"/>
                  <a:pt x="448" y="154"/>
                  <a:pt x="448" y="154"/>
                </a:cubicBezTo>
                <a:cubicBezTo>
                  <a:pt x="424" y="164"/>
                  <a:pt x="400" y="176"/>
                  <a:pt x="378" y="190"/>
                </a:cubicBezTo>
                <a:cubicBezTo>
                  <a:pt x="284" y="120"/>
                  <a:pt x="284" y="120"/>
                  <a:pt x="284" y="120"/>
                </a:cubicBezTo>
                <a:cubicBezTo>
                  <a:pt x="218" y="173"/>
                  <a:pt x="218" y="173"/>
                  <a:pt x="218" y="173"/>
                </a:cubicBezTo>
                <a:cubicBezTo>
                  <a:pt x="266" y="280"/>
                  <a:pt x="266" y="280"/>
                  <a:pt x="266" y="280"/>
                </a:cubicBezTo>
                <a:cubicBezTo>
                  <a:pt x="249" y="297"/>
                  <a:pt x="234" y="315"/>
                  <a:pt x="220" y="334"/>
                </a:cubicBezTo>
                <a:cubicBezTo>
                  <a:pt x="106" y="305"/>
                  <a:pt x="106" y="305"/>
                  <a:pt x="106" y="305"/>
                </a:cubicBezTo>
                <a:cubicBezTo>
                  <a:pt x="65" y="379"/>
                  <a:pt x="65" y="379"/>
                  <a:pt x="65" y="379"/>
                </a:cubicBezTo>
                <a:cubicBezTo>
                  <a:pt x="149" y="460"/>
                  <a:pt x="149" y="460"/>
                  <a:pt x="149" y="460"/>
                </a:cubicBezTo>
                <a:cubicBezTo>
                  <a:pt x="139" y="484"/>
                  <a:pt x="131" y="509"/>
                  <a:pt x="125" y="535"/>
                </a:cubicBezTo>
                <a:cubicBezTo>
                  <a:pt x="9" y="551"/>
                  <a:pt x="9" y="551"/>
                  <a:pt x="9" y="551"/>
                </a:cubicBezTo>
                <a:cubicBezTo>
                  <a:pt x="0" y="636"/>
                  <a:pt x="0" y="636"/>
                  <a:pt x="0" y="636"/>
                </a:cubicBezTo>
                <a:cubicBezTo>
                  <a:pt x="109" y="678"/>
                  <a:pt x="109" y="678"/>
                  <a:pt x="109" y="678"/>
                </a:cubicBezTo>
                <a:cubicBezTo>
                  <a:pt x="110" y="701"/>
                  <a:pt x="111" y="725"/>
                  <a:pt x="115" y="749"/>
                </a:cubicBezTo>
                <a:cubicBezTo>
                  <a:pt x="12" y="809"/>
                  <a:pt x="12" y="809"/>
                  <a:pt x="12" y="809"/>
                </a:cubicBezTo>
                <a:cubicBezTo>
                  <a:pt x="35" y="890"/>
                  <a:pt x="35" y="890"/>
                  <a:pt x="35" y="890"/>
                </a:cubicBezTo>
                <a:cubicBezTo>
                  <a:pt x="154" y="887"/>
                  <a:pt x="154" y="887"/>
                  <a:pt x="154" y="887"/>
                </a:cubicBezTo>
                <a:cubicBezTo>
                  <a:pt x="164" y="912"/>
                  <a:pt x="177" y="935"/>
                  <a:pt x="190" y="957"/>
                </a:cubicBezTo>
                <a:cubicBezTo>
                  <a:pt x="120" y="1051"/>
                  <a:pt x="120" y="1051"/>
                  <a:pt x="120" y="1051"/>
                </a:cubicBezTo>
                <a:cubicBezTo>
                  <a:pt x="173" y="1117"/>
                  <a:pt x="173" y="1117"/>
                  <a:pt x="173" y="1117"/>
                </a:cubicBezTo>
                <a:cubicBezTo>
                  <a:pt x="280" y="1070"/>
                  <a:pt x="280" y="1070"/>
                  <a:pt x="280" y="1070"/>
                </a:cubicBezTo>
                <a:cubicBezTo>
                  <a:pt x="297" y="1086"/>
                  <a:pt x="315" y="1102"/>
                  <a:pt x="334" y="1116"/>
                </a:cubicBezTo>
                <a:cubicBezTo>
                  <a:pt x="305" y="1229"/>
                  <a:pt x="305" y="1229"/>
                  <a:pt x="305" y="1229"/>
                </a:cubicBezTo>
                <a:cubicBezTo>
                  <a:pt x="379" y="1270"/>
                  <a:pt x="379" y="1270"/>
                  <a:pt x="379" y="1270"/>
                </a:cubicBezTo>
                <a:cubicBezTo>
                  <a:pt x="460" y="1186"/>
                  <a:pt x="460" y="1186"/>
                  <a:pt x="460" y="1186"/>
                </a:cubicBezTo>
                <a:cubicBezTo>
                  <a:pt x="484" y="1196"/>
                  <a:pt x="509" y="1204"/>
                  <a:pt x="535" y="1210"/>
                </a:cubicBezTo>
                <a:cubicBezTo>
                  <a:pt x="551" y="1326"/>
                  <a:pt x="551" y="1326"/>
                  <a:pt x="551" y="1326"/>
                </a:cubicBezTo>
                <a:cubicBezTo>
                  <a:pt x="636" y="1335"/>
                  <a:pt x="636" y="1335"/>
                  <a:pt x="636" y="1335"/>
                </a:cubicBezTo>
                <a:cubicBezTo>
                  <a:pt x="678" y="1226"/>
                  <a:pt x="678" y="1226"/>
                  <a:pt x="678" y="1226"/>
                </a:cubicBezTo>
                <a:cubicBezTo>
                  <a:pt x="701" y="1226"/>
                  <a:pt x="725" y="1224"/>
                  <a:pt x="749" y="1220"/>
                </a:cubicBezTo>
                <a:cubicBezTo>
                  <a:pt x="808" y="1323"/>
                  <a:pt x="808" y="1323"/>
                  <a:pt x="808" y="1323"/>
                </a:cubicBezTo>
                <a:cubicBezTo>
                  <a:pt x="890" y="1299"/>
                  <a:pt x="890" y="1299"/>
                  <a:pt x="890" y="1299"/>
                </a:cubicBezTo>
                <a:cubicBezTo>
                  <a:pt x="887" y="1181"/>
                  <a:pt x="887" y="1181"/>
                  <a:pt x="887" y="1181"/>
                </a:cubicBezTo>
                <a:cubicBezTo>
                  <a:pt x="912" y="1171"/>
                  <a:pt x="935" y="1159"/>
                  <a:pt x="957" y="1145"/>
                </a:cubicBezTo>
                <a:cubicBezTo>
                  <a:pt x="1051" y="1215"/>
                  <a:pt x="1051" y="1215"/>
                  <a:pt x="1051" y="1215"/>
                </a:cubicBezTo>
                <a:cubicBezTo>
                  <a:pt x="1117" y="1162"/>
                  <a:pt x="1117" y="1162"/>
                  <a:pt x="1117" y="1162"/>
                </a:cubicBezTo>
                <a:cubicBezTo>
                  <a:pt x="1070" y="1055"/>
                  <a:pt x="1070" y="1055"/>
                  <a:pt x="1070" y="1055"/>
                </a:cubicBezTo>
                <a:cubicBezTo>
                  <a:pt x="1086" y="1038"/>
                  <a:pt x="1102" y="1020"/>
                  <a:pt x="1116" y="1001"/>
                </a:cubicBezTo>
                <a:cubicBezTo>
                  <a:pt x="1229" y="1031"/>
                  <a:pt x="1229" y="1031"/>
                  <a:pt x="1229" y="1031"/>
                </a:cubicBezTo>
                <a:cubicBezTo>
                  <a:pt x="1271" y="956"/>
                  <a:pt x="1271" y="956"/>
                  <a:pt x="1271" y="956"/>
                </a:cubicBezTo>
                <a:cubicBezTo>
                  <a:pt x="1186" y="875"/>
                  <a:pt x="1186" y="875"/>
                  <a:pt x="1186" y="875"/>
                </a:cubicBezTo>
                <a:cubicBezTo>
                  <a:pt x="1196" y="851"/>
                  <a:pt x="1204" y="826"/>
                  <a:pt x="1210" y="801"/>
                </a:cubicBezTo>
                <a:lnTo>
                  <a:pt x="1326" y="784"/>
                </a:lnTo>
                <a:close/>
                <a:moveTo>
                  <a:pt x="776" y="1050"/>
                </a:moveTo>
                <a:cubicBezTo>
                  <a:pt x="565" y="1109"/>
                  <a:pt x="345" y="986"/>
                  <a:pt x="286" y="775"/>
                </a:cubicBezTo>
                <a:cubicBezTo>
                  <a:pt x="226" y="564"/>
                  <a:pt x="349" y="345"/>
                  <a:pt x="560" y="286"/>
                </a:cubicBezTo>
                <a:cubicBezTo>
                  <a:pt x="771" y="226"/>
                  <a:pt x="990" y="349"/>
                  <a:pt x="1050" y="560"/>
                </a:cubicBezTo>
                <a:cubicBezTo>
                  <a:pt x="1109" y="771"/>
                  <a:pt x="987" y="990"/>
                  <a:pt x="776" y="1050"/>
                </a:cubicBezTo>
                <a:close/>
              </a:path>
            </a:pathLst>
          </a:custGeom>
          <a:gradFill>
            <a:gsLst>
              <a:gs pos="0">
                <a:schemeClr val="bg1"/>
              </a:gs>
              <a:gs pos="100000">
                <a:srgbClr val="E2E2E2"/>
              </a:gs>
            </a:gsLst>
            <a:lin ang="2700000" scaled="1"/>
          </a:gradFill>
          <a:ln>
            <a:noFill/>
          </a:ln>
          <a:effectLst>
            <a:outerShdw blurRad="292100" dir="2880000" sx="102000" sy="102000" algn="ctr" rotWithShape="0">
              <a:prstClr val="black">
                <a:alpha val="25000"/>
              </a:prstClr>
            </a:outerShdw>
          </a:effectLst>
          <a:extLst/>
        </p:spPr>
        <p:txBody>
          <a:bodyPr lIns="125645" tIns="62824" rIns="125645" bIns="62824"/>
          <a:lstStyle/>
          <a:p>
            <a:pPr>
              <a:defRPr/>
            </a:pPr>
            <a:endParaRPr lang="zh-CN" altLang="en-US" kern="0">
              <a:solidFill>
                <a:sysClr val="window" lastClr="FFFFFF">
                  <a:lumMod val="95000"/>
                </a:sysClr>
              </a:solidFill>
              <a:latin typeface="Trebuchet MS"/>
              <a:ea typeface="华文新魏" panose="02010800040101010101" pitchFamily="2" charset="-122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3929412" y="791848"/>
            <a:ext cx="1295514" cy="1295515"/>
            <a:chOff x="3929412" y="791848"/>
            <a:chExt cx="1295514" cy="1295515"/>
          </a:xfrm>
        </p:grpSpPr>
        <p:grpSp>
          <p:nvGrpSpPr>
            <p:cNvPr id="10" name="组合 9"/>
            <p:cNvGrpSpPr/>
            <p:nvPr/>
          </p:nvGrpSpPr>
          <p:grpSpPr>
            <a:xfrm>
              <a:off x="3929412" y="791848"/>
              <a:ext cx="1295514" cy="1295515"/>
              <a:chOff x="4067658" y="1399260"/>
              <a:chExt cx="1295514" cy="1295515"/>
            </a:xfrm>
          </p:grpSpPr>
          <p:sp>
            <p:nvSpPr>
              <p:cNvPr id="41" name="椭圆 40"/>
              <p:cNvSpPr/>
              <p:nvPr/>
            </p:nvSpPr>
            <p:spPr>
              <a:xfrm>
                <a:off x="4088323" y="1419926"/>
                <a:ext cx="1254183" cy="1254184"/>
              </a:xfrm>
              <a:prstGeom prst="ellipse">
                <a:avLst/>
              </a:prstGeom>
              <a:solidFill>
                <a:srgbClr val="003FA1"/>
              </a:solidFill>
              <a:ln w="19050">
                <a:solidFill>
                  <a:schemeClr val="bg1">
                    <a:lumMod val="6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  <a:latin typeface="Trebuchet MS"/>
                  <a:ea typeface="华文新魏" panose="02010800040101010101" pitchFamily="2" charset="-122"/>
                </a:endParaRPr>
              </a:p>
            </p:txBody>
          </p:sp>
          <p:sp>
            <p:nvSpPr>
              <p:cNvPr id="42" name="椭圆 41"/>
              <p:cNvSpPr/>
              <p:nvPr/>
            </p:nvSpPr>
            <p:spPr>
              <a:xfrm>
                <a:off x="4067658" y="1399260"/>
                <a:ext cx="1295514" cy="1295515"/>
              </a:xfrm>
              <a:prstGeom prst="ellipse">
                <a:avLst/>
              </a:prstGeom>
              <a:solidFill>
                <a:srgbClr val="003FA1"/>
              </a:solidFill>
              <a:ln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  <a:latin typeface="Trebuchet MS"/>
                  <a:ea typeface="华文新魏" panose="02010800040101010101" pitchFamily="2" charset="-122"/>
                </a:endParaRPr>
              </a:p>
            </p:txBody>
          </p:sp>
        </p:grpSp>
        <p:sp>
          <p:nvSpPr>
            <p:cNvPr id="44" name="文本框 128"/>
            <p:cNvSpPr txBox="1"/>
            <p:nvPr/>
          </p:nvSpPr>
          <p:spPr>
            <a:xfrm>
              <a:off x="4156761" y="805364"/>
              <a:ext cx="860609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66446"/>
              <a:r>
                <a:rPr lang="zh-CN" altLang="en-US" sz="7200" b="1" dirty="0" smtClean="0">
                  <a:solidFill>
                    <a:prstClr val="white"/>
                  </a:solidFill>
                  <a:effectLst>
                    <a:innerShdw blurRad="114300" dist="50800" dir="13500000">
                      <a:prstClr val="black">
                        <a:alpha val="52000"/>
                      </a:prstClr>
                    </a:innerShdw>
                  </a:effectLst>
                  <a:latin typeface="时尚中黑简体" pitchFamily="2" charset="-122"/>
                  <a:ea typeface="时尚中黑简体" pitchFamily="2" charset="-122"/>
                </a:rPr>
                <a:t>程</a:t>
              </a:r>
              <a:endParaRPr lang="zh-CN" altLang="en-US" sz="7200" b="1" dirty="0">
                <a:solidFill>
                  <a:prstClr val="white"/>
                </a:solidFill>
                <a:effectLst>
                  <a:innerShdw blurRad="114300" dist="50800" dir="13500000">
                    <a:prstClr val="black">
                      <a:alpha val="52000"/>
                    </a:prstClr>
                  </a:innerShdw>
                </a:effectLst>
                <a:latin typeface="时尚中黑简体" pitchFamily="2" charset="-122"/>
                <a:ea typeface="时尚中黑简体" pitchFamily="2" charset="-122"/>
              </a:endParaRPr>
            </a:p>
          </p:txBody>
        </p:sp>
      </p:grpSp>
      <p:sp>
        <p:nvSpPr>
          <p:cNvPr id="47" name="Freeform 241"/>
          <p:cNvSpPr>
            <a:spLocks noEditPoints="1" noChangeArrowheads="1"/>
          </p:cNvSpPr>
          <p:nvPr/>
        </p:nvSpPr>
        <p:spPr bwMode="auto">
          <a:xfrm rot="438010">
            <a:off x="2634379" y="1764474"/>
            <a:ext cx="1436598" cy="1441833"/>
          </a:xfrm>
          <a:custGeom>
            <a:avLst/>
            <a:gdLst>
              <a:gd name="T0" fmla="*/ 1460500 w 1335"/>
              <a:gd name="T1" fmla="*/ 765543 h 1335"/>
              <a:gd name="T2" fmla="*/ 1334689 w 1335"/>
              <a:gd name="T3" fmla="*/ 641785 h 1335"/>
              <a:gd name="T4" fmla="*/ 1422210 w 1335"/>
              <a:gd name="T5" fmla="*/ 487363 h 1335"/>
              <a:gd name="T6" fmla="*/ 1252639 w 1335"/>
              <a:gd name="T7" fmla="*/ 413984 h 1335"/>
              <a:gd name="T8" fmla="*/ 1271237 w 1335"/>
              <a:gd name="T9" fmla="*/ 238753 h 1335"/>
              <a:gd name="T10" fmla="*/ 1095101 w 1335"/>
              <a:gd name="T11" fmla="*/ 239848 h 1335"/>
              <a:gd name="T12" fmla="*/ 1045871 w 1335"/>
              <a:gd name="T13" fmla="*/ 71188 h 1335"/>
              <a:gd name="T14" fmla="*/ 876300 w 1335"/>
              <a:gd name="T15" fmla="*/ 136900 h 1335"/>
              <a:gd name="T16" fmla="*/ 764711 w 1335"/>
              <a:gd name="T17" fmla="*/ 0 h 1335"/>
              <a:gd name="T18" fmla="*/ 641088 w 1335"/>
              <a:gd name="T19" fmla="*/ 125948 h 1335"/>
              <a:gd name="T20" fmla="*/ 486833 w 1335"/>
              <a:gd name="T21" fmla="*/ 38332 h 1335"/>
              <a:gd name="T22" fmla="*/ 413535 w 1335"/>
              <a:gd name="T23" fmla="*/ 208087 h 1335"/>
              <a:gd name="T24" fmla="*/ 238494 w 1335"/>
              <a:gd name="T25" fmla="*/ 189469 h 1335"/>
              <a:gd name="T26" fmla="*/ 240682 w 1335"/>
              <a:gd name="T27" fmla="*/ 365796 h 1335"/>
              <a:gd name="T28" fmla="*/ 71110 w 1335"/>
              <a:gd name="T29" fmla="*/ 415080 h 1335"/>
              <a:gd name="T30" fmla="*/ 136751 w 1335"/>
              <a:gd name="T31" fmla="*/ 585930 h 1335"/>
              <a:gd name="T32" fmla="*/ 0 w 1335"/>
              <a:gd name="T33" fmla="*/ 696545 h 1335"/>
              <a:gd name="T34" fmla="*/ 125811 w 1335"/>
              <a:gd name="T35" fmla="*/ 820303 h 1335"/>
              <a:gd name="T36" fmla="*/ 38290 w 1335"/>
              <a:gd name="T37" fmla="*/ 974725 h 1335"/>
              <a:gd name="T38" fmla="*/ 207861 w 1335"/>
              <a:gd name="T39" fmla="*/ 1048104 h 1335"/>
              <a:gd name="T40" fmla="*/ 189263 w 1335"/>
              <a:gd name="T41" fmla="*/ 1223335 h 1335"/>
              <a:gd name="T42" fmla="*/ 365399 w 1335"/>
              <a:gd name="T43" fmla="*/ 1222240 h 1335"/>
              <a:gd name="T44" fmla="*/ 414629 w 1335"/>
              <a:gd name="T45" fmla="*/ 1390900 h 1335"/>
              <a:gd name="T46" fmla="*/ 585294 w 1335"/>
              <a:gd name="T47" fmla="*/ 1325188 h 1335"/>
              <a:gd name="T48" fmla="*/ 695789 w 1335"/>
              <a:gd name="T49" fmla="*/ 1462088 h 1335"/>
              <a:gd name="T50" fmla="*/ 819412 w 1335"/>
              <a:gd name="T51" fmla="*/ 1336140 h 1335"/>
              <a:gd name="T52" fmla="*/ 973667 w 1335"/>
              <a:gd name="T53" fmla="*/ 1422661 h 1335"/>
              <a:gd name="T54" fmla="*/ 1046965 w 1335"/>
              <a:gd name="T55" fmla="*/ 1254001 h 1335"/>
              <a:gd name="T56" fmla="*/ 1222006 w 1335"/>
              <a:gd name="T57" fmla="*/ 1272619 h 1335"/>
              <a:gd name="T58" fmla="*/ 1220912 w 1335"/>
              <a:gd name="T59" fmla="*/ 1096292 h 1335"/>
              <a:gd name="T60" fmla="*/ 1390484 w 1335"/>
              <a:gd name="T61" fmla="*/ 1047008 h 1335"/>
              <a:gd name="T62" fmla="*/ 1323749 w 1335"/>
              <a:gd name="T63" fmla="*/ 877253 h 1335"/>
              <a:gd name="T64" fmla="*/ 848950 w 1335"/>
              <a:gd name="T65" fmla="*/ 1149957 h 1335"/>
              <a:gd name="T66" fmla="*/ 612644 w 1335"/>
              <a:gd name="T67" fmla="*/ 313226 h 1335"/>
              <a:gd name="T68" fmla="*/ 848950 w 1335"/>
              <a:gd name="T69" fmla="*/ 1149957 h 1335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1335"/>
              <a:gd name="T106" fmla="*/ 0 h 1335"/>
              <a:gd name="T107" fmla="*/ 1335 w 1335"/>
              <a:gd name="T108" fmla="*/ 1335 h 1335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1335" h="1335">
                <a:moveTo>
                  <a:pt x="1326" y="784"/>
                </a:moveTo>
                <a:cubicBezTo>
                  <a:pt x="1335" y="699"/>
                  <a:pt x="1335" y="699"/>
                  <a:pt x="1335" y="699"/>
                </a:cubicBezTo>
                <a:cubicBezTo>
                  <a:pt x="1226" y="658"/>
                  <a:pt x="1226" y="658"/>
                  <a:pt x="1226" y="658"/>
                </a:cubicBezTo>
                <a:cubicBezTo>
                  <a:pt x="1226" y="634"/>
                  <a:pt x="1224" y="610"/>
                  <a:pt x="1220" y="586"/>
                </a:cubicBezTo>
                <a:cubicBezTo>
                  <a:pt x="1323" y="527"/>
                  <a:pt x="1323" y="527"/>
                  <a:pt x="1323" y="527"/>
                </a:cubicBezTo>
                <a:cubicBezTo>
                  <a:pt x="1300" y="445"/>
                  <a:pt x="1300" y="445"/>
                  <a:pt x="1300" y="445"/>
                </a:cubicBezTo>
                <a:cubicBezTo>
                  <a:pt x="1181" y="448"/>
                  <a:pt x="1181" y="448"/>
                  <a:pt x="1181" y="448"/>
                </a:cubicBezTo>
                <a:cubicBezTo>
                  <a:pt x="1171" y="424"/>
                  <a:pt x="1159" y="400"/>
                  <a:pt x="1145" y="378"/>
                </a:cubicBezTo>
                <a:cubicBezTo>
                  <a:pt x="1215" y="284"/>
                  <a:pt x="1215" y="284"/>
                  <a:pt x="1215" y="284"/>
                </a:cubicBezTo>
                <a:cubicBezTo>
                  <a:pt x="1162" y="218"/>
                  <a:pt x="1162" y="218"/>
                  <a:pt x="1162" y="218"/>
                </a:cubicBezTo>
                <a:cubicBezTo>
                  <a:pt x="1055" y="266"/>
                  <a:pt x="1055" y="266"/>
                  <a:pt x="1055" y="266"/>
                </a:cubicBezTo>
                <a:cubicBezTo>
                  <a:pt x="1038" y="249"/>
                  <a:pt x="1020" y="234"/>
                  <a:pt x="1001" y="219"/>
                </a:cubicBezTo>
                <a:cubicBezTo>
                  <a:pt x="1031" y="106"/>
                  <a:pt x="1031" y="106"/>
                  <a:pt x="1031" y="106"/>
                </a:cubicBezTo>
                <a:cubicBezTo>
                  <a:pt x="956" y="65"/>
                  <a:pt x="956" y="65"/>
                  <a:pt x="956" y="65"/>
                </a:cubicBezTo>
                <a:cubicBezTo>
                  <a:pt x="875" y="149"/>
                  <a:pt x="875" y="149"/>
                  <a:pt x="875" y="149"/>
                </a:cubicBezTo>
                <a:cubicBezTo>
                  <a:pt x="851" y="139"/>
                  <a:pt x="826" y="131"/>
                  <a:pt x="801" y="125"/>
                </a:cubicBezTo>
                <a:cubicBezTo>
                  <a:pt x="784" y="9"/>
                  <a:pt x="784" y="9"/>
                  <a:pt x="784" y="9"/>
                </a:cubicBezTo>
                <a:cubicBezTo>
                  <a:pt x="699" y="0"/>
                  <a:pt x="699" y="0"/>
                  <a:pt x="699" y="0"/>
                </a:cubicBezTo>
                <a:cubicBezTo>
                  <a:pt x="658" y="109"/>
                  <a:pt x="658" y="109"/>
                  <a:pt x="658" y="109"/>
                </a:cubicBezTo>
                <a:cubicBezTo>
                  <a:pt x="634" y="109"/>
                  <a:pt x="610" y="111"/>
                  <a:pt x="586" y="115"/>
                </a:cubicBezTo>
                <a:cubicBezTo>
                  <a:pt x="527" y="12"/>
                  <a:pt x="527" y="12"/>
                  <a:pt x="527" y="12"/>
                </a:cubicBezTo>
                <a:cubicBezTo>
                  <a:pt x="445" y="35"/>
                  <a:pt x="445" y="35"/>
                  <a:pt x="445" y="35"/>
                </a:cubicBezTo>
                <a:cubicBezTo>
                  <a:pt x="448" y="154"/>
                  <a:pt x="448" y="154"/>
                  <a:pt x="448" y="154"/>
                </a:cubicBezTo>
                <a:cubicBezTo>
                  <a:pt x="424" y="164"/>
                  <a:pt x="400" y="176"/>
                  <a:pt x="378" y="190"/>
                </a:cubicBezTo>
                <a:cubicBezTo>
                  <a:pt x="284" y="120"/>
                  <a:pt x="284" y="120"/>
                  <a:pt x="284" y="120"/>
                </a:cubicBezTo>
                <a:cubicBezTo>
                  <a:pt x="218" y="173"/>
                  <a:pt x="218" y="173"/>
                  <a:pt x="218" y="173"/>
                </a:cubicBezTo>
                <a:cubicBezTo>
                  <a:pt x="266" y="280"/>
                  <a:pt x="266" y="280"/>
                  <a:pt x="266" y="280"/>
                </a:cubicBezTo>
                <a:cubicBezTo>
                  <a:pt x="249" y="297"/>
                  <a:pt x="234" y="315"/>
                  <a:pt x="220" y="334"/>
                </a:cubicBezTo>
                <a:cubicBezTo>
                  <a:pt x="106" y="305"/>
                  <a:pt x="106" y="305"/>
                  <a:pt x="106" y="305"/>
                </a:cubicBezTo>
                <a:cubicBezTo>
                  <a:pt x="65" y="379"/>
                  <a:pt x="65" y="379"/>
                  <a:pt x="65" y="379"/>
                </a:cubicBezTo>
                <a:cubicBezTo>
                  <a:pt x="149" y="460"/>
                  <a:pt x="149" y="460"/>
                  <a:pt x="149" y="460"/>
                </a:cubicBezTo>
                <a:cubicBezTo>
                  <a:pt x="139" y="484"/>
                  <a:pt x="131" y="509"/>
                  <a:pt x="125" y="535"/>
                </a:cubicBezTo>
                <a:cubicBezTo>
                  <a:pt x="9" y="551"/>
                  <a:pt x="9" y="551"/>
                  <a:pt x="9" y="551"/>
                </a:cubicBezTo>
                <a:cubicBezTo>
                  <a:pt x="0" y="636"/>
                  <a:pt x="0" y="636"/>
                  <a:pt x="0" y="636"/>
                </a:cubicBezTo>
                <a:cubicBezTo>
                  <a:pt x="109" y="678"/>
                  <a:pt x="109" y="678"/>
                  <a:pt x="109" y="678"/>
                </a:cubicBezTo>
                <a:cubicBezTo>
                  <a:pt x="110" y="701"/>
                  <a:pt x="111" y="725"/>
                  <a:pt x="115" y="749"/>
                </a:cubicBezTo>
                <a:cubicBezTo>
                  <a:pt x="12" y="809"/>
                  <a:pt x="12" y="809"/>
                  <a:pt x="12" y="809"/>
                </a:cubicBezTo>
                <a:cubicBezTo>
                  <a:pt x="35" y="890"/>
                  <a:pt x="35" y="890"/>
                  <a:pt x="35" y="890"/>
                </a:cubicBezTo>
                <a:cubicBezTo>
                  <a:pt x="154" y="887"/>
                  <a:pt x="154" y="887"/>
                  <a:pt x="154" y="887"/>
                </a:cubicBezTo>
                <a:cubicBezTo>
                  <a:pt x="164" y="912"/>
                  <a:pt x="177" y="935"/>
                  <a:pt x="190" y="957"/>
                </a:cubicBezTo>
                <a:cubicBezTo>
                  <a:pt x="120" y="1051"/>
                  <a:pt x="120" y="1051"/>
                  <a:pt x="120" y="1051"/>
                </a:cubicBezTo>
                <a:cubicBezTo>
                  <a:pt x="173" y="1117"/>
                  <a:pt x="173" y="1117"/>
                  <a:pt x="173" y="1117"/>
                </a:cubicBezTo>
                <a:cubicBezTo>
                  <a:pt x="280" y="1070"/>
                  <a:pt x="280" y="1070"/>
                  <a:pt x="280" y="1070"/>
                </a:cubicBezTo>
                <a:cubicBezTo>
                  <a:pt x="297" y="1086"/>
                  <a:pt x="315" y="1102"/>
                  <a:pt x="334" y="1116"/>
                </a:cubicBezTo>
                <a:cubicBezTo>
                  <a:pt x="305" y="1229"/>
                  <a:pt x="305" y="1229"/>
                  <a:pt x="305" y="1229"/>
                </a:cubicBezTo>
                <a:cubicBezTo>
                  <a:pt x="379" y="1270"/>
                  <a:pt x="379" y="1270"/>
                  <a:pt x="379" y="1270"/>
                </a:cubicBezTo>
                <a:cubicBezTo>
                  <a:pt x="460" y="1186"/>
                  <a:pt x="460" y="1186"/>
                  <a:pt x="460" y="1186"/>
                </a:cubicBezTo>
                <a:cubicBezTo>
                  <a:pt x="484" y="1196"/>
                  <a:pt x="509" y="1204"/>
                  <a:pt x="535" y="1210"/>
                </a:cubicBezTo>
                <a:cubicBezTo>
                  <a:pt x="551" y="1326"/>
                  <a:pt x="551" y="1326"/>
                  <a:pt x="551" y="1326"/>
                </a:cubicBezTo>
                <a:cubicBezTo>
                  <a:pt x="636" y="1335"/>
                  <a:pt x="636" y="1335"/>
                  <a:pt x="636" y="1335"/>
                </a:cubicBezTo>
                <a:cubicBezTo>
                  <a:pt x="678" y="1226"/>
                  <a:pt x="678" y="1226"/>
                  <a:pt x="678" y="1226"/>
                </a:cubicBezTo>
                <a:cubicBezTo>
                  <a:pt x="701" y="1226"/>
                  <a:pt x="725" y="1224"/>
                  <a:pt x="749" y="1220"/>
                </a:cubicBezTo>
                <a:cubicBezTo>
                  <a:pt x="808" y="1323"/>
                  <a:pt x="808" y="1323"/>
                  <a:pt x="808" y="1323"/>
                </a:cubicBezTo>
                <a:cubicBezTo>
                  <a:pt x="890" y="1299"/>
                  <a:pt x="890" y="1299"/>
                  <a:pt x="890" y="1299"/>
                </a:cubicBezTo>
                <a:cubicBezTo>
                  <a:pt x="887" y="1181"/>
                  <a:pt x="887" y="1181"/>
                  <a:pt x="887" y="1181"/>
                </a:cubicBezTo>
                <a:cubicBezTo>
                  <a:pt x="912" y="1171"/>
                  <a:pt x="935" y="1159"/>
                  <a:pt x="957" y="1145"/>
                </a:cubicBezTo>
                <a:cubicBezTo>
                  <a:pt x="1051" y="1215"/>
                  <a:pt x="1051" y="1215"/>
                  <a:pt x="1051" y="1215"/>
                </a:cubicBezTo>
                <a:cubicBezTo>
                  <a:pt x="1117" y="1162"/>
                  <a:pt x="1117" y="1162"/>
                  <a:pt x="1117" y="1162"/>
                </a:cubicBezTo>
                <a:cubicBezTo>
                  <a:pt x="1070" y="1055"/>
                  <a:pt x="1070" y="1055"/>
                  <a:pt x="1070" y="1055"/>
                </a:cubicBezTo>
                <a:cubicBezTo>
                  <a:pt x="1086" y="1038"/>
                  <a:pt x="1102" y="1020"/>
                  <a:pt x="1116" y="1001"/>
                </a:cubicBezTo>
                <a:cubicBezTo>
                  <a:pt x="1229" y="1031"/>
                  <a:pt x="1229" y="1031"/>
                  <a:pt x="1229" y="1031"/>
                </a:cubicBezTo>
                <a:cubicBezTo>
                  <a:pt x="1271" y="956"/>
                  <a:pt x="1271" y="956"/>
                  <a:pt x="1271" y="956"/>
                </a:cubicBezTo>
                <a:cubicBezTo>
                  <a:pt x="1186" y="875"/>
                  <a:pt x="1186" y="875"/>
                  <a:pt x="1186" y="875"/>
                </a:cubicBezTo>
                <a:cubicBezTo>
                  <a:pt x="1196" y="851"/>
                  <a:pt x="1204" y="826"/>
                  <a:pt x="1210" y="801"/>
                </a:cubicBezTo>
                <a:lnTo>
                  <a:pt x="1326" y="784"/>
                </a:lnTo>
                <a:close/>
                <a:moveTo>
                  <a:pt x="776" y="1050"/>
                </a:moveTo>
                <a:cubicBezTo>
                  <a:pt x="565" y="1109"/>
                  <a:pt x="345" y="986"/>
                  <a:pt x="286" y="775"/>
                </a:cubicBezTo>
                <a:cubicBezTo>
                  <a:pt x="226" y="564"/>
                  <a:pt x="349" y="345"/>
                  <a:pt x="560" y="286"/>
                </a:cubicBezTo>
                <a:cubicBezTo>
                  <a:pt x="771" y="226"/>
                  <a:pt x="990" y="349"/>
                  <a:pt x="1050" y="560"/>
                </a:cubicBezTo>
                <a:cubicBezTo>
                  <a:pt x="1109" y="771"/>
                  <a:pt x="987" y="990"/>
                  <a:pt x="776" y="1050"/>
                </a:cubicBezTo>
                <a:close/>
              </a:path>
            </a:pathLst>
          </a:custGeom>
          <a:gradFill>
            <a:gsLst>
              <a:gs pos="0">
                <a:schemeClr val="bg1"/>
              </a:gs>
              <a:gs pos="100000">
                <a:srgbClr val="E2E2E2"/>
              </a:gs>
            </a:gsLst>
            <a:lin ang="2700000" scaled="1"/>
          </a:gradFill>
          <a:ln>
            <a:noFill/>
          </a:ln>
          <a:effectLst>
            <a:outerShdw blurRad="292100" dir="2880000" sx="102000" sy="102000" algn="ctr" rotWithShape="0">
              <a:prstClr val="black">
                <a:alpha val="25000"/>
              </a:prstClr>
            </a:outerShdw>
          </a:effectLst>
          <a:extLst/>
        </p:spPr>
        <p:txBody>
          <a:bodyPr lIns="125645" tIns="62824" rIns="125645" bIns="62824"/>
          <a:lstStyle/>
          <a:p>
            <a:pPr>
              <a:defRPr/>
            </a:pPr>
            <a:endParaRPr lang="zh-CN" altLang="en-US" kern="0">
              <a:solidFill>
                <a:sysClr val="window" lastClr="FFFFFF">
                  <a:lumMod val="95000"/>
                </a:sysClr>
              </a:solidFill>
              <a:latin typeface="Trebuchet MS"/>
              <a:ea typeface="华文新魏" panose="02010800040101010101" pitchFamily="2" charset="-122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2850640" y="1979606"/>
            <a:ext cx="1012667" cy="1012669"/>
            <a:chOff x="2850640" y="1979606"/>
            <a:chExt cx="1012667" cy="1012669"/>
          </a:xfrm>
        </p:grpSpPr>
        <p:grpSp>
          <p:nvGrpSpPr>
            <p:cNvPr id="9" name="组合 8"/>
            <p:cNvGrpSpPr/>
            <p:nvPr/>
          </p:nvGrpSpPr>
          <p:grpSpPr>
            <a:xfrm>
              <a:off x="2850640" y="1979606"/>
              <a:ext cx="1012667" cy="1012669"/>
              <a:chOff x="2988885" y="2548918"/>
              <a:chExt cx="1012667" cy="1012669"/>
            </a:xfrm>
          </p:grpSpPr>
          <p:sp>
            <p:nvSpPr>
              <p:cNvPr id="48" name="椭圆 47"/>
              <p:cNvSpPr/>
              <p:nvPr/>
            </p:nvSpPr>
            <p:spPr>
              <a:xfrm rot="438010">
                <a:off x="3005039" y="2565072"/>
                <a:ext cx="980360" cy="980361"/>
              </a:xfrm>
              <a:prstGeom prst="ellipse">
                <a:avLst/>
              </a:prstGeom>
              <a:solidFill>
                <a:srgbClr val="003FA1"/>
              </a:solidFill>
              <a:ln w="19050">
                <a:solidFill>
                  <a:schemeClr val="bg1">
                    <a:lumMod val="6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  <a:latin typeface="Trebuchet MS"/>
                  <a:ea typeface="华文新魏" panose="02010800040101010101" pitchFamily="2" charset="-122"/>
                </a:endParaRPr>
              </a:p>
            </p:txBody>
          </p:sp>
          <p:sp>
            <p:nvSpPr>
              <p:cNvPr id="49" name="椭圆 48"/>
              <p:cNvSpPr/>
              <p:nvPr/>
            </p:nvSpPr>
            <p:spPr>
              <a:xfrm rot="438010">
                <a:off x="2988885" y="2548918"/>
                <a:ext cx="1012667" cy="1012669"/>
              </a:xfrm>
              <a:prstGeom prst="ellipse">
                <a:avLst/>
              </a:prstGeom>
              <a:solidFill>
                <a:srgbClr val="003FA1"/>
              </a:solidFill>
              <a:ln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  <a:latin typeface="Trebuchet MS"/>
                  <a:ea typeface="华文新魏" panose="02010800040101010101" pitchFamily="2" charset="-122"/>
                </a:endParaRPr>
              </a:p>
            </p:txBody>
          </p:sp>
        </p:grpSp>
        <p:sp>
          <p:nvSpPr>
            <p:cNvPr id="50" name="文本框 128"/>
            <p:cNvSpPr txBox="1"/>
            <p:nvPr/>
          </p:nvSpPr>
          <p:spPr>
            <a:xfrm>
              <a:off x="3004632" y="1995591"/>
              <a:ext cx="672714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66446"/>
              <a:r>
                <a:rPr lang="zh-CN" altLang="en-US" sz="5400" b="1" dirty="0" smtClean="0">
                  <a:solidFill>
                    <a:prstClr val="white"/>
                  </a:solidFill>
                  <a:effectLst>
                    <a:innerShdw blurRad="114300" dist="50800" dir="13500000">
                      <a:prstClr val="black">
                        <a:alpha val="52000"/>
                      </a:prstClr>
                    </a:innerShdw>
                  </a:effectLst>
                  <a:latin typeface="时尚中黑简体" pitchFamily="2" charset="-122"/>
                  <a:ea typeface="时尚中黑简体" pitchFamily="2" charset="-122"/>
                </a:rPr>
                <a:t>课</a:t>
              </a:r>
              <a:endParaRPr lang="zh-CN" altLang="en-US" sz="5400" b="1" dirty="0">
                <a:solidFill>
                  <a:prstClr val="white"/>
                </a:solidFill>
                <a:effectLst>
                  <a:innerShdw blurRad="114300" dist="50800" dir="13500000">
                    <a:prstClr val="black">
                      <a:alpha val="52000"/>
                    </a:prstClr>
                  </a:innerShdw>
                </a:effectLst>
                <a:latin typeface="时尚中黑简体" pitchFamily="2" charset="-122"/>
                <a:ea typeface="时尚中黑简体" pitchFamily="2" charset="-122"/>
              </a:endParaRPr>
            </a:p>
          </p:txBody>
        </p:sp>
      </p:grpSp>
      <p:sp>
        <p:nvSpPr>
          <p:cNvPr id="4" name="文本框 3"/>
          <p:cNvSpPr txBox="1"/>
          <p:nvPr/>
        </p:nvSpPr>
        <p:spPr>
          <a:xfrm>
            <a:off x="1885121" y="3640170"/>
            <a:ext cx="10306879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4400" b="1" dirty="0">
                <a:solidFill>
                  <a:srgbClr val="003FA1"/>
                </a:solidFill>
              </a:rPr>
              <a:t>协同效应下的全课程育人</a:t>
            </a:r>
            <a:r>
              <a:rPr lang="zh-CN" altLang="zh-CN" sz="4400" b="1" dirty="0" smtClean="0">
                <a:solidFill>
                  <a:srgbClr val="003FA1"/>
                </a:solidFill>
              </a:rPr>
              <a:t>理念</a:t>
            </a:r>
            <a:endParaRPr lang="en-US" altLang="zh-CN" sz="4400" b="1" dirty="0" smtClean="0">
              <a:solidFill>
                <a:srgbClr val="003FA1"/>
              </a:solidFill>
            </a:endParaRPr>
          </a:p>
          <a:p>
            <a:r>
              <a:rPr lang="zh-CN" altLang="zh-CN" sz="4400" b="1" dirty="0" smtClean="0">
                <a:solidFill>
                  <a:srgbClr val="003FA1"/>
                </a:solidFill>
              </a:rPr>
              <a:t>——</a:t>
            </a:r>
            <a:r>
              <a:rPr lang="zh-CN" altLang="zh-CN" sz="4400" b="1" dirty="0">
                <a:solidFill>
                  <a:srgbClr val="003FA1"/>
                </a:solidFill>
              </a:rPr>
              <a:t>从“思政课程”到“课程思政”</a:t>
            </a:r>
          </a:p>
          <a:p>
            <a:r>
              <a:rPr lang="en-US" altLang="zh-CN" dirty="0"/>
              <a:t> </a:t>
            </a:r>
            <a:endParaRPr lang="zh-CN" altLang="zh-CN" dirty="0"/>
          </a:p>
        </p:txBody>
      </p:sp>
      <p:cxnSp>
        <p:nvCxnSpPr>
          <p:cNvPr id="6" name="直接连接符 5"/>
          <p:cNvCxnSpPr/>
          <p:nvPr/>
        </p:nvCxnSpPr>
        <p:spPr>
          <a:xfrm>
            <a:off x="2595095" y="5259095"/>
            <a:ext cx="7001811" cy="0"/>
          </a:xfrm>
          <a:prstGeom prst="line">
            <a:avLst/>
          </a:prstGeom>
          <a:ln w="57150">
            <a:solidFill>
              <a:srgbClr val="003FA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16"/>
          <p:cNvSpPr txBox="1"/>
          <p:nvPr/>
        </p:nvSpPr>
        <p:spPr>
          <a:xfrm>
            <a:off x="8483332" y="5363719"/>
            <a:ext cx="31633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/>
            <a:r>
              <a:rPr lang="zh-CN" altLang="en-US" sz="2400" b="1" dirty="0" smtClean="0">
                <a:solidFill>
                  <a:srgbClr val="C00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通识学院思政教学部</a:t>
            </a:r>
            <a:endParaRPr lang="en-US" altLang="zh-CN" sz="2400" b="1" dirty="0" smtClean="0">
              <a:solidFill>
                <a:srgbClr val="C0000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latinLnBrk="1"/>
            <a:r>
              <a:rPr lang="zh-CN" altLang="en-US" sz="2400" b="1" dirty="0" smtClean="0">
                <a:solidFill>
                  <a:srgbClr val="C00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黄 播</a:t>
            </a:r>
            <a:endParaRPr lang="en-US" altLang="zh-CN" sz="2400" b="1" dirty="0" smtClean="0">
              <a:solidFill>
                <a:srgbClr val="C0000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latinLnBrk="1"/>
            <a:r>
              <a:rPr lang="en-US" altLang="zh-CN" sz="2400" b="1" dirty="0" smtClean="0">
                <a:solidFill>
                  <a:srgbClr val="C00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2018</a:t>
            </a:r>
            <a:r>
              <a:rPr lang="zh-CN" altLang="en-US" sz="2400" b="1" dirty="0" smtClean="0">
                <a:solidFill>
                  <a:srgbClr val="C00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年</a:t>
            </a:r>
            <a:r>
              <a:rPr lang="en-US" altLang="zh-CN" sz="2400" b="1" dirty="0" smtClean="0">
                <a:solidFill>
                  <a:srgbClr val="C00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6</a:t>
            </a:r>
            <a:r>
              <a:rPr lang="zh-CN" altLang="en-US" sz="2400" b="1" dirty="0" smtClean="0">
                <a:solidFill>
                  <a:srgbClr val="C00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月</a:t>
            </a:r>
            <a:endParaRPr lang="en-US" altLang="zh-CN" sz="2400" b="1" dirty="0" smtClean="0">
              <a:solidFill>
                <a:srgbClr val="C0000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35075130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47" dur="22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8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9" dur="22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0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51" dur="22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2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3" dur="2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750"/>
                            </p:stCondLst>
                            <p:childTnLst>
                              <p:par>
                                <p:cTn id="5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750"/>
                            </p:stCondLst>
                            <p:childTnLst>
                              <p:par>
                                <p:cTn id="6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4250"/>
                            </p:stCondLst>
                            <p:childTnLst>
                              <p:par>
                                <p:cTn id="66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7" grpId="1" animBg="1"/>
      <p:bldP spid="35" grpId="0" animBg="1"/>
      <p:bldP spid="35" grpId="1" animBg="1"/>
      <p:bldP spid="40" grpId="0" animBg="1"/>
      <p:bldP spid="40" grpId="1" animBg="1"/>
      <p:bldP spid="47" grpId="0" animBg="1"/>
      <p:bldP spid="47" grpId="1" animBg="1"/>
      <p:bldP spid="4" grpId="0"/>
      <p:bldP spid="2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矩形 35"/>
          <p:cNvSpPr/>
          <p:nvPr/>
        </p:nvSpPr>
        <p:spPr>
          <a:xfrm>
            <a:off x="0" y="0"/>
            <a:ext cx="4038600" cy="6858000"/>
          </a:xfrm>
          <a:prstGeom prst="rect">
            <a:avLst/>
          </a:prstGeom>
          <a:solidFill>
            <a:srgbClr val="003F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42" name="圆角矩形 41"/>
          <p:cNvSpPr/>
          <p:nvPr/>
        </p:nvSpPr>
        <p:spPr>
          <a:xfrm>
            <a:off x="701846" y="616567"/>
            <a:ext cx="2436126" cy="685800"/>
          </a:xfrm>
          <a:prstGeom prst="roundRect">
            <a:avLst/>
          </a:prstGeom>
          <a:gradFill>
            <a:gsLst>
              <a:gs pos="0">
                <a:schemeClr val="bg1"/>
              </a:gs>
              <a:gs pos="51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18900000" scaled="0"/>
          </a:gra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b="1" dirty="0" smtClean="0">
                <a:solidFill>
                  <a:srgbClr val="003FA1"/>
                </a:solidFill>
                <a:latin typeface="Impact MT Std" pitchFamily="34" charset="0"/>
              </a:rPr>
              <a:t>具体来说</a:t>
            </a:r>
            <a:endParaRPr lang="zh-CN" altLang="en-US" sz="2800" b="1" dirty="0">
              <a:solidFill>
                <a:srgbClr val="003FA1"/>
              </a:solidFill>
              <a:latin typeface="Impact MT Std" pitchFamily="34" charset="0"/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801237" y="2116220"/>
            <a:ext cx="243612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None/>
              <a:tabLst>
                <a:tab pos="1162050" algn="l"/>
              </a:tabLst>
            </a:pPr>
            <a:r>
              <a:rPr lang="zh-CN" altLang="en-US" sz="4400" b="1" dirty="0">
                <a:solidFill>
                  <a:schemeClr val="bg1"/>
                </a:solidFill>
                <a:latin typeface="Impact MT Std" pitchFamily="34" charset="0"/>
              </a:rPr>
              <a:t>三</a:t>
            </a:r>
            <a:r>
              <a:rPr lang="zh-CN" altLang="en-US" sz="4400" b="1" dirty="0" smtClean="0">
                <a:solidFill>
                  <a:schemeClr val="bg1"/>
                </a:solidFill>
                <a:latin typeface="Impact MT Std" pitchFamily="34" charset="0"/>
              </a:rPr>
              <a:t>个结合</a:t>
            </a:r>
            <a:endParaRPr lang="zh-CN" altLang="zh-CN" sz="4400" b="1" dirty="0">
              <a:solidFill>
                <a:schemeClr val="bg1"/>
              </a:solidFill>
              <a:latin typeface="Impact MT Std" pitchFamily="34" charset="0"/>
            </a:endParaRPr>
          </a:p>
        </p:txBody>
      </p:sp>
      <p:sp>
        <p:nvSpPr>
          <p:cNvPr id="47" name="矩形 46"/>
          <p:cNvSpPr/>
          <p:nvPr/>
        </p:nvSpPr>
        <p:spPr>
          <a:xfrm>
            <a:off x="6225209" y="425752"/>
            <a:ext cx="575629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None/>
              <a:tabLst>
                <a:tab pos="1162050" algn="l"/>
              </a:tabLst>
            </a:pPr>
            <a:r>
              <a:rPr lang="zh-CN" altLang="zh-CN" sz="2800" dirty="0">
                <a:solidFill>
                  <a:srgbClr val="C00000"/>
                </a:solidFill>
                <a:latin typeface="+mn-ea"/>
              </a:rPr>
              <a:t>结合立德</a:t>
            </a:r>
            <a:r>
              <a:rPr lang="zh-CN" altLang="zh-CN" sz="2800" dirty="0" smtClean="0">
                <a:solidFill>
                  <a:srgbClr val="C00000"/>
                </a:solidFill>
                <a:latin typeface="+mn-ea"/>
              </a:rPr>
              <a:t>树人</a:t>
            </a:r>
            <a:endParaRPr lang="en-US" altLang="zh-CN" sz="2800" dirty="0" smtClean="0">
              <a:solidFill>
                <a:srgbClr val="C00000"/>
              </a:solidFill>
              <a:latin typeface="+mn-ea"/>
            </a:endParaRPr>
          </a:p>
          <a:p>
            <a:pPr lvl="0">
              <a:buNone/>
              <a:tabLst>
                <a:tab pos="1162050" algn="l"/>
              </a:tabLst>
            </a:pPr>
            <a:r>
              <a:rPr lang="zh-CN" altLang="zh-CN" sz="2800" dirty="0" smtClean="0">
                <a:solidFill>
                  <a:srgbClr val="003FA1"/>
                </a:solidFill>
                <a:latin typeface="+mn-ea"/>
              </a:rPr>
              <a:t>思</a:t>
            </a:r>
            <a:r>
              <a:rPr lang="zh-CN" altLang="zh-CN" sz="2800" dirty="0">
                <a:solidFill>
                  <a:srgbClr val="003FA1"/>
                </a:solidFill>
                <a:latin typeface="+mn-ea"/>
              </a:rPr>
              <a:t>政课程主</a:t>
            </a:r>
            <a:r>
              <a:rPr lang="zh-CN" altLang="zh-CN" sz="2800" dirty="0" smtClean="0">
                <a:solidFill>
                  <a:srgbClr val="003FA1"/>
                </a:solidFill>
                <a:latin typeface="+mn-ea"/>
              </a:rPr>
              <a:t>渠道</a:t>
            </a:r>
            <a:r>
              <a:rPr lang="zh-CN" altLang="en-US" sz="2800" dirty="0" smtClean="0">
                <a:solidFill>
                  <a:srgbClr val="003FA1"/>
                </a:solidFill>
                <a:latin typeface="+mn-ea"/>
              </a:rPr>
              <a:t>，</a:t>
            </a:r>
            <a:r>
              <a:rPr lang="zh-CN" altLang="zh-CN" sz="2800" dirty="0">
                <a:solidFill>
                  <a:srgbClr val="003FA1"/>
                </a:solidFill>
                <a:latin typeface="+mn-ea"/>
              </a:rPr>
              <a:t>通识</a:t>
            </a:r>
            <a:r>
              <a:rPr lang="zh-CN" altLang="zh-CN" sz="2800" dirty="0" smtClean="0">
                <a:solidFill>
                  <a:srgbClr val="003FA1"/>
                </a:solidFill>
                <a:latin typeface="+mn-ea"/>
              </a:rPr>
              <a:t>课程</a:t>
            </a:r>
            <a:r>
              <a:rPr lang="zh-CN" altLang="en-US" sz="2800" dirty="0" smtClean="0">
                <a:solidFill>
                  <a:srgbClr val="003FA1"/>
                </a:solidFill>
                <a:latin typeface="+mn-ea"/>
              </a:rPr>
              <a:t>、专业课程</a:t>
            </a:r>
            <a:r>
              <a:rPr lang="zh-CN" altLang="zh-CN" sz="2800" dirty="0" smtClean="0">
                <a:solidFill>
                  <a:srgbClr val="003FA1"/>
                </a:solidFill>
                <a:latin typeface="+mn-ea"/>
              </a:rPr>
              <a:t>和</a:t>
            </a:r>
            <a:r>
              <a:rPr lang="zh-CN" altLang="zh-CN" sz="2800" dirty="0">
                <a:solidFill>
                  <a:srgbClr val="003FA1"/>
                </a:solidFill>
                <a:latin typeface="+mn-ea"/>
              </a:rPr>
              <a:t>第二课堂的育人功能</a:t>
            </a:r>
            <a:endParaRPr lang="en-US" altLang="zh-CN" sz="2800" dirty="0" smtClean="0">
              <a:solidFill>
                <a:srgbClr val="003FA1"/>
              </a:solidFill>
              <a:latin typeface="+mn-ea"/>
            </a:endParaRPr>
          </a:p>
        </p:txBody>
      </p:sp>
      <p:sp>
        <p:nvSpPr>
          <p:cNvPr id="51" name="矩形 50"/>
          <p:cNvSpPr/>
          <p:nvPr/>
        </p:nvSpPr>
        <p:spPr>
          <a:xfrm>
            <a:off x="6225209" y="2859157"/>
            <a:ext cx="6096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buNone/>
              <a:tabLst>
                <a:tab pos="1162050" algn="l"/>
              </a:tabLst>
            </a:pPr>
            <a:r>
              <a:rPr lang="zh-CN" altLang="zh-CN" sz="2800" dirty="0" smtClean="0">
                <a:solidFill>
                  <a:srgbClr val="C00000"/>
                </a:solidFill>
                <a:latin typeface="+mn-ea"/>
              </a:rPr>
              <a:t>结合</a:t>
            </a:r>
            <a:r>
              <a:rPr lang="zh-CN" altLang="en-US" sz="2800" dirty="0" smtClean="0">
                <a:solidFill>
                  <a:srgbClr val="C00000"/>
                </a:solidFill>
                <a:latin typeface="+mn-ea"/>
              </a:rPr>
              <a:t>教师的思政工作</a:t>
            </a:r>
            <a:endParaRPr lang="en-US" altLang="zh-CN" sz="2800" dirty="0" smtClean="0">
              <a:solidFill>
                <a:srgbClr val="C00000"/>
              </a:solidFill>
              <a:latin typeface="+mn-ea"/>
            </a:endParaRPr>
          </a:p>
          <a:p>
            <a:pPr lvl="0">
              <a:buNone/>
              <a:tabLst>
                <a:tab pos="1162050" algn="l"/>
              </a:tabLst>
            </a:pPr>
            <a:r>
              <a:rPr lang="zh-CN" altLang="en-US" sz="2800" dirty="0" smtClean="0">
                <a:solidFill>
                  <a:srgbClr val="003FA1"/>
                </a:solidFill>
                <a:latin typeface="+mn-ea"/>
              </a:rPr>
              <a:t>既要教书，又要育人的责任意识</a:t>
            </a:r>
            <a:endParaRPr lang="zh-CN" altLang="zh-CN" sz="4800" b="1" dirty="0">
              <a:solidFill>
                <a:srgbClr val="003FA1"/>
              </a:solidFill>
              <a:latin typeface="+mn-ea"/>
            </a:endParaRPr>
          </a:p>
        </p:txBody>
      </p:sp>
      <p:sp>
        <p:nvSpPr>
          <p:cNvPr id="54" name="矩形 53"/>
          <p:cNvSpPr/>
          <p:nvPr/>
        </p:nvSpPr>
        <p:spPr>
          <a:xfrm>
            <a:off x="5885502" y="702752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buNone/>
              <a:tabLst>
                <a:tab pos="1162050" algn="l"/>
              </a:tabLst>
            </a:pPr>
            <a:endParaRPr lang="en-US" altLang="zh-CN" sz="2400" b="1" dirty="0" smtClean="0">
              <a:solidFill>
                <a:srgbClr val="C00000"/>
              </a:solidFill>
              <a:latin typeface="+mn-ea"/>
            </a:endParaRPr>
          </a:p>
          <a:p>
            <a:pPr lvl="0">
              <a:buNone/>
              <a:tabLst>
                <a:tab pos="1162050" algn="l"/>
              </a:tabLst>
            </a:pPr>
            <a:endParaRPr lang="en-US" altLang="zh-CN" sz="2400" b="1" dirty="0" smtClean="0">
              <a:solidFill>
                <a:srgbClr val="C00000"/>
              </a:solidFill>
              <a:latin typeface="+mn-ea"/>
            </a:endParaRPr>
          </a:p>
        </p:txBody>
      </p:sp>
      <p:grpSp>
        <p:nvGrpSpPr>
          <p:cNvPr id="56" name="组合 55"/>
          <p:cNvGrpSpPr/>
          <p:nvPr/>
        </p:nvGrpSpPr>
        <p:grpSpPr>
          <a:xfrm>
            <a:off x="4315762" y="439047"/>
            <a:ext cx="1368991" cy="1370703"/>
            <a:chOff x="4315762" y="439047"/>
            <a:chExt cx="1368991" cy="1370703"/>
          </a:xfrm>
        </p:grpSpPr>
        <p:sp>
          <p:nvSpPr>
            <p:cNvPr id="41" name="Oval 19"/>
            <p:cNvSpPr>
              <a:spLocks noChangeArrowheads="1"/>
            </p:cNvSpPr>
            <p:nvPr/>
          </p:nvSpPr>
          <p:spPr bwMode="auto">
            <a:xfrm>
              <a:off x="4315762" y="439047"/>
              <a:ext cx="1368991" cy="1370703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 w="76200">
              <a:solidFill>
                <a:srgbClr val="003FA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 b="1" dirty="0">
                <a:solidFill>
                  <a:srgbClr val="003FA1"/>
                </a:solidFill>
                <a:latin typeface="Impact MT Std" pitchFamily="34" charset="0"/>
              </a:endParaRPr>
            </a:p>
          </p:txBody>
        </p:sp>
        <p:sp>
          <p:nvSpPr>
            <p:cNvPr id="55" name="computer-monitor_69826"/>
            <p:cNvSpPr>
              <a:spLocks noChangeAspect="1"/>
            </p:cNvSpPr>
            <p:nvPr/>
          </p:nvSpPr>
          <p:spPr bwMode="auto">
            <a:xfrm>
              <a:off x="4695415" y="839592"/>
              <a:ext cx="609685" cy="569612"/>
            </a:xfrm>
            <a:custGeom>
              <a:avLst/>
              <a:gdLst>
                <a:gd name="connsiteX0" fmla="*/ 159472 w 338138"/>
                <a:gd name="connsiteY0" fmla="*/ 265112 h 315913"/>
                <a:gd name="connsiteX1" fmla="*/ 155575 w 338138"/>
                <a:gd name="connsiteY1" fmla="*/ 269194 h 315913"/>
                <a:gd name="connsiteX2" fmla="*/ 155575 w 338138"/>
                <a:gd name="connsiteY2" fmla="*/ 289605 h 315913"/>
                <a:gd name="connsiteX3" fmla="*/ 158173 w 338138"/>
                <a:gd name="connsiteY3" fmla="*/ 293687 h 315913"/>
                <a:gd name="connsiteX4" fmla="*/ 181553 w 338138"/>
                <a:gd name="connsiteY4" fmla="*/ 293687 h 315913"/>
                <a:gd name="connsiteX5" fmla="*/ 184150 w 338138"/>
                <a:gd name="connsiteY5" fmla="*/ 290966 h 315913"/>
                <a:gd name="connsiteX6" fmla="*/ 184150 w 338138"/>
                <a:gd name="connsiteY6" fmla="*/ 269194 h 315913"/>
                <a:gd name="connsiteX7" fmla="*/ 181553 w 338138"/>
                <a:gd name="connsiteY7" fmla="*/ 265112 h 315913"/>
                <a:gd name="connsiteX8" fmla="*/ 159472 w 338138"/>
                <a:gd name="connsiteY8" fmla="*/ 265112 h 315913"/>
                <a:gd name="connsiteX9" fmla="*/ 169069 w 338138"/>
                <a:gd name="connsiteY9" fmla="*/ 222250 h 315913"/>
                <a:gd name="connsiteX10" fmla="*/ 155575 w 338138"/>
                <a:gd name="connsiteY10" fmla="*/ 235744 h 315913"/>
                <a:gd name="connsiteX11" fmla="*/ 169069 w 338138"/>
                <a:gd name="connsiteY11" fmla="*/ 249238 h 315913"/>
                <a:gd name="connsiteX12" fmla="*/ 182563 w 338138"/>
                <a:gd name="connsiteY12" fmla="*/ 235744 h 315913"/>
                <a:gd name="connsiteX13" fmla="*/ 169069 w 338138"/>
                <a:gd name="connsiteY13" fmla="*/ 222250 h 315913"/>
                <a:gd name="connsiteX14" fmla="*/ 145852 w 338138"/>
                <a:gd name="connsiteY14" fmla="*/ 55033 h 315913"/>
                <a:gd name="connsiteX15" fmla="*/ 157704 w 338138"/>
                <a:gd name="connsiteY15" fmla="*/ 56356 h 315913"/>
                <a:gd name="connsiteX16" fmla="*/ 156388 w 338138"/>
                <a:gd name="connsiteY16" fmla="*/ 68262 h 315913"/>
                <a:gd name="connsiteX17" fmla="*/ 57619 w 338138"/>
                <a:gd name="connsiteY17" fmla="*/ 137054 h 315913"/>
                <a:gd name="connsiteX18" fmla="*/ 53669 w 338138"/>
                <a:gd name="connsiteY18" fmla="*/ 139700 h 315913"/>
                <a:gd name="connsiteX19" fmla="*/ 47084 w 338138"/>
                <a:gd name="connsiteY19" fmla="*/ 135731 h 315913"/>
                <a:gd name="connsiteX20" fmla="*/ 48401 w 338138"/>
                <a:gd name="connsiteY20" fmla="*/ 123825 h 315913"/>
                <a:gd name="connsiteX21" fmla="*/ 145852 w 338138"/>
                <a:gd name="connsiteY21" fmla="*/ 55033 h 315913"/>
                <a:gd name="connsiteX22" fmla="*/ 88577 w 338138"/>
                <a:gd name="connsiteY22" fmla="*/ 47055 h 315913"/>
                <a:gd name="connsiteX23" fmla="*/ 100532 w 338138"/>
                <a:gd name="connsiteY23" fmla="*/ 48358 h 315913"/>
                <a:gd name="connsiteX24" fmla="*/ 99203 w 338138"/>
                <a:gd name="connsiteY24" fmla="*/ 60081 h 315913"/>
                <a:gd name="connsiteX25" fmla="*/ 52712 w 338138"/>
                <a:gd name="connsiteY25" fmla="*/ 92645 h 315913"/>
                <a:gd name="connsiteX26" fmla="*/ 47399 w 338138"/>
                <a:gd name="connsiteY26" fmla="*/ 95250 h 315913"/>
                <a:gd name="connsiteX27" fmla="*/ 40757 w 338138"/>
                <a:gd name="connsiteY27" fmla="*/ 91342 h 315913"/>
                <a:gd name="connsiteX28" fmla="*/ 43414 w 338138"/>
                <a:gd name="connsiteY28" fmla="*/ 79619 h 315913"/>
                <a:gd name="connsiteX29" fmla="*/ 88577 w 338138"/>
                <a:gd name="connsiteY29" fmla="*/ 47055 h 315913"/>
                <a:gd name="connsiteX30" fmla="*/ 35086 w 338138"/>
                <a:gd name="connsiteY30" fmla="*/ 22225 h 315913"/>
                <a:gd name="connsiteX31" fmla="*/ 20637 w 338138"/>
                <a:gd name="connsiteY31" fmla="*/ 35344 h 315913"/>
                <a:gd name="connsiteX32" fmla="*/ 20637 w 338138"/>
                <a:gd name="connsiteY32" fmla="*/ 196707 h 315913"/>
                <a:gd name="connsiteX33" fmla="*/ 35086 w 338138"/>
                <a:gd name="connsiteY33" fmla="*/ 211138 h 315913"/>
                <a:gd name="connsiteX34" fmla="*/ 303051 w 338138"/>
                <a:gd name="connsiteY34" fmla="*/ 211138 h 315913"/>
                <a:gd name="connsiteX35" fmla="*/ 317500 w 338138"/>
                <a:gd name="connsiteY35" fmla="*/ 196707 h 315913"/>
                <a:gd name="connsiteX36" fmla="*/ 317500 w 338138"/>
                <a:gd name="connsiteY36" fmla="*/ 35344 h 315913"/>
                <a:gd name="connsiteX37" fmla="*/ 303051 w 338138"/>
                <a:gd name="connsiteY37" fmla="*/ 22225 h 315913"/>
                <a:gd name="connsiteX38" fmla="*/ 35086 w 338138"/>
                <a:gd name="connsiteY38" fmla="*/ 22225 h 315913"/>
                <a:gd name="connsiteX39" fmla="*/ 14529 w 338138"/>
                <a:gd name="connsiteY39" fmla="*/ 0 h 315913"/>
                <a:gd name="connsiteX40" fmla="*/ 323609 w 338138"/>
                <a:gd name="connsiteY40" fmla="*/ 0 h 315913"/>
                <a:gd name="connsiteX41" fmla="*/ 338138 w 338138"/>
                <a:gd name="connsiteY41" fmla="*/ 13163 h 315913"/>
                <a:gd name="connsiteX42" fmla="*/ 338138 w 338138"/>
                <a:gd name="connsiteY42" fmla="*/ 251414 h 315913"/>
                <a:gd name="connsiteX43" fmla="*/ 323609 w 338138"/>
                <a:gd name="connsiteY43" fmla="*/ 265893 h 315913"/>
                <a:gd name="connsiteX44" fmla="*/ 210016 w 338138"/>
                <a:gd name="connsiteY44" fmla="*/ 265893 h 315913"/>
                <a:gd name="connsiteX45" fmla="*/ 207374 w 338138"/>
                <a:gd name="connsiteY45" fmla="*/ 268526 h 315913"/>
                <a:gd name="connsiteX46" fmla="*/ 207374 w 338138"/>
                <a:gd name="connsiteY46" fmla="*/ 290903 h 315913"/>
                <a:gd name="connsiteX47" fmla="*/ 208695 w 338138"/>
                <a:gd name="connsiteY47" fmla="*/ 293536 h 315913"/>
                <a:gd name="connsiteX48" fmla="*/ 239074 w 338138"/>
                <a:gd name="connsiteY48" fmla="*/ 293536 h 315913"/>
                <a:gd name="connsiteX49" fmla="*/ 250962 w 338138"/>
                <a:gd name="connsiteY49" fmla="*/ 305383 h 315913"/>
                <a:gd name="connsiteX50" fmla="*/ 239074 w 338138"/>
                <a:gd name="connsiteY50" fmla="*/ 315913 h 315913"/>
                <a:gd name="connsiteX51" fmla="*/ 99064 w 338138"/>
                <a:gd name="connsiteY51" fmla="*/ 315913 h 315913"/>
                <a:gd name="connsiteX52" fmla="*/ 87176 w 338138"/>
                <a:gd name="connsiteY52" fmla="*/ 305383 h 315913"/>
                <a:gd name="connsiteX53" fmla="*/ 99064 w 338138"/>
                <a:gd name="connsiteY53" fmla="*/ 293536 h 315913"/>
                <a:gd name="connsiteX54" fmla="*/ 129444 w 338138"/>
                <a:gd name="connsiteY54" fmla="*/ 293536 h 315913"/>
                <a:gd name="connsiteX55" fmla="*/ 130765 w 338138"/>
                <a:gd name="connsiteY55" fmla="*/ 289587 h 315913"/>
                <a:gd name="connsiteX56" fmla="*/ 130765 w 338138"/>
                <a:gd name="connsiteY56" fmla="*/ 268526 h 315913"/>
                <a:gd name="connsiteX57" fmla="*/ 126802 w 338138"/>
                <a:gd name="connsiteY57" fmla="*/ 265893 h 315913"/>
                <a:gd name="connsiteX58" fmla="*/ 14529 w 338138"/>
                <a:gd name="connsiteY58" fmla="*/ 265893 h 315913"/>
                <a:gd name="connsiteX59" fmla="*/ 0 w 338138"/>
                <a:gd name="connsiteY59" fmla="*/ 251414 h 315913"/>
                <a:gd name="connsiteX60" fmla="*/ 0 w 338138"/>
                <a:gd name="connsiteY60" fmla="*/ 13163 h 315913"/>
                <a:gd name="connsiteX61" fmla="*/ 14529 w 338138"/>
                <a:gd name="connsiteY61" fmla="*/ 0 h 3159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338138" h="315913">
                  <a:moveTo>
                    <a:pt x="159472" y="265112"/>
                  </a:moveTo>
                  <a:cubicBezTo>
                    <a:pt x="159472" y="265112"/>
                    <a:pt x="155575" y="265112"/>
                    <a:pt x="155575" y="269194"/>
                  </a:cubicBezTo>
                  <a:cubicBezTo>
                    <a:pt x="155575" y="269194"/>
                    <a:pt x="155575" y="269194"/>
                    <a:pt x="155575" y="289605"/>
                  </a:cubicBezTo>
                  <a:cubicBezTo>
                    <a:pt x="155575" y="292326"/>
                    <a:pt x="155575" y="293687"/>
                    <a:pt x="158173" y="293687"/>
                  </a:cubicBezTo>
                  <a:cubicBezTo>
                    <a:pt x="158173" y="293687"/>
                    <a:pt x="158173" y="293687"/>
                    <a:pt x="181553" y="293687"/>
                  </a:cubicBezTo>
                  <a:cubicBezTo>
                    <a:pt x="182851" y="293687"/>
                    <a:pt x="184150" y="292326"/>
                    <a:pt x="184150" y="290966"/>
                  </a:cubicBezTo>
                  <a:cubicBezTo>
                    <a:pt x="184150" y="290966"/>
                    <a:pt x="184150" y="290966"/>
                    <a:pt x="184150" y="269194"/>
                  </a:cubicBezTo>
                  <a:cubicBezTo>
                    <a:pt x="184150" y="265112"/>
                    <a:pt x="181553" y="265112"/>
                    <a:pt x="181553" y="265112"/>
                  </a:cubicBezTo>
                  <a:cubicBezTo>
                    <a:pt x="181553" y="265112"/>
                    <a:pt x="181553" y="265112"/>
                    <a:pt x="159472" y="265112"/>
                  </a:cubicBezTo>
                  <a:close/>
                  <a:moveTo>
                    <a:pt x="169069" y="222250"/>
                  </a:moveTo>
                  <a:cubicBezTo>
                    <a:pt x="161616" y="222250"/>
                    <a:pt x="155575" y="228291"/>
                    <a:pt x="155575" y="235744"/>
                  </a:cubicBezTo>
                  <a:cubicBezTo>
                    <a:pt x="155575" y="243197"/>
                    <a:pt x="161616" y="249238"/>
                    <a:pt x="169069" y="249238"/>
                  </a:cubicBezTo>
                  <a:cubicBezTo>
                    <a:pt x="176522" y="249238"/>
                    <a:pt x="182563" y="243197"/>
                    <a:pt x="182563" y="235744"/>
                  </a:cubicBezTo>
                  <a:cubicBezTo>
                    <a:pt x="182563" y="228291"/>
                    <a:pt x="176522" y="222250"/>
                    <a:pt x="169069" y="222250"/>
                  </a:cubicBezTo>
                  <a:close/>
                  <a:moveTo>
                    <a:pt x="145852" y="55033"/>
                  </a:moveTo>
                  <a:cubicBezTo>
                    <a:pt x="149803" y="52387"/>
                    <a:pt x="155071" y="52387"/>
                    <a:pt x="157704" y="56356"/>
                  </a:cubicBezTo>
                  <a:cubicBezTo>
                    <a:pt x="160338" y="60325"/>
                    <a:pt x="159021" y="65616"/>
                    <a:pt x="156388" y="68262"/>
                  </a:cubicBezTo>
                  <a:cubicBezTo>
                    <a:pt x="57619" y="137054"/>
                    <a:pt x="57619" y="137054"/>
                    <a:pt x="57619" y="137054"/>
                  </a:cubicBezTo>
                  <a:cubicBezTo>
                    <a:pt x="56302" y="138377"/>
                    <a:pt x="54986" y="139700"/>
                    <a:pt x="53669" y="139700"/>
                  </a:cubicBezTo>
                  <a:cubicBezTo>
                    <a:pt x="51035" y="139700"/>
                    <a:pt x="48401" y="138377"/>
                    <a:pt x="47084" y="135731"/>
                  </a:cubicBezTo>
                  <a:cubicBezTo>
                    <a:pt x="44450" y="131762"/>
                    <a:pt x="44450" y="126471"/>
                    <a:pt x="48401" y="123825"/>
                  </a:cubicBezTo>
                  <a:cubicBezTo>
                    <a:pt x="145852" y="55033"/>
                    <a:pt x="145852" y="55033"/>
                    <a:pt x="145852" y="55033"/>
                  </a:cubicBezTo>
                  <a:close/>
                  <a:moveTo>
                    <a:pt x="88577" y="47055"/>
                  </a:moveTo>
                  <a:cubicBezTo>
                    <a:pt x="92562" y="44450"/>
                    <a:pt x="97875" y="44450"/>
                    <a:pt x="100532" y="48358"/>
                  </a:cubicBezTo>
                  <a:cubicBezTo>
                    <a:pt x="103188" y="52265"/>
                    <a:pt x="101860" y="57476"/>
                    <a:pt x="99203" y="60081"/>
                  </a:cubicBezTo>
                  <a:cubicBezTo>
                    <a:pt x="52712" y="92645"/>
                    <a:pt x="52712" y="92645"/>
                    <a:pt x="52712" y="92645"/>
                  </a:cubicBezTo>
                  <a:cubicBezTo>
                    <a:pt x="51384" y="93947"/>
                    <a:pt x="50055" y="95250"/>
                    <a:pt x="47399" y="95250"/>
                  </a:cubicBezTo>
                  <a:cubicBezTo>
                    <a:pt x="44742" y="95250"/>
                    <a:pt x="42085" y="93947"/>
                    <a:pt x="40757" y="91342"/>
                  </a:cubicBezTo>
                  <a:cubicBezTo>
                    <a:pt x="38100" y="87435"/>
                    <a:pt x="39429" y="82224"/>
                    <a:pt x="43414" y="79619"/>
                  </a:cubicBezTo>
                  <a:cubicBezTo>
                    <a:pt x="88577" y="47055"/>
                    <a:pt x="88577" y="47055"/>
                    <a:pt x="88577" y="47055"/>
                  </a:cubicBezTo>
                  <a:close/>
                  <a:moveTo>
                    <a:pt x="35086" y="22225"/>
                  </a:moveTo>
                  <a:cubicBezTo>
                    <a:pt x="27205" y="22225"/>
                    <a:pt x="20637" y="28785"/>
                    <a:pt x="20637" y="35344"/>
                  </a:cubicBezTo>
                  <a:cubicBezTo>
                    <a:pt x="20637" y="35344"/>
                    <a:pt x="20637" y="35344"/>
                    <a:pt x="20637" y="196707"/>
                  </a:cubicBezTo>
                  <a:cubicBezTo>
                    <a:pt x="20637" y="204579"/>
                    <a:pt x="27205" y="211138"/>
                    <a:pt x="35086" y="211138"/>
                  </a:cubicBezTo>
                  <a:cubicBezTo>
                    <a:pt x="35086" y="211138"/>
                    <a:pt x="35086" y="211138"/>
                    <a:pt x="303051" y="211138"/>
                  </a:cubicBezTo>
                  <a:cubicBezTo>
                    <a:pt x="310932" y="211138"/>
                    <a:pt x="317500" y="204579"/>
                    <a:pt x="317500" y="196707"/>
                  </a:cubicBezTo>
                  <a:lnTo>
                    <a:pt x="317500" y="35344"/>
                  </a:lnTo>
                  <a:cubicBezTo>
                    <a:pt x="317500" y="28785"/>
                    <a:pt x="310932" y="22225"/>
                    <a:pt x="303051" y="22225"/>
                  </a:cubicBezTo>
                  <a:cubicBezTo>
                    <a:pt x="303051" y="22225"/>
                    <a:pt x="303051" y="22225"/>
                    <a:pt x="35086" y="22225"/>
                  </a:cubicBezTo>
                  <a:close/>
                  <a:moveTo>
                    <a:pt x="14529" y="0"/>
                  </a:moveTo>
                  <a:cubicBezTo>
                    <a:pt x="14529" y="0"/>
                    <a:pt x="14529" y="0"/>
                    <a:pt x="323609" y="0"/>
                  </a:cubicBezTo>
                  <a:cubicBezTo>
                    <a:pt x="331534" y="0"/>
                    <a:pt x="338138" y="5265"/>
                    <a:pt x="338138" y="13163"/>
                  </a:cubicBezTo>
                  <a:cubicBezTo>
                    <a:pt x="338138" y="13163"/>
                    <a:pt x="338138" y="13163"/>
                    <a:pt x="338138" y="251414"/>
                  </a:cubicBezTo>
                  <a:cubicBezTo>
                    <a:pt x="338138" y="259312"/>
                    <a:pt x="331534" y="265893"/>
                    <a:pt x="323609" y="265893"/>
                  </a:cubicBezTo>
                  <a:cubicBezTo>
                    <a:pt x="323609" y="265893"/>
                    <a:pt x="323609" y="265893"/>
                    <a:pt x="210016" y="265893"/>
                  </a:cubicBezTo>
                  <a:cubicBezTo>
                    <a:pt x="210016" y="265893"/>
                    <a:pt x="207374" y="265893"/>
                    <a:pt x="207374" y="268526"/>
                  </a:cubicBezTo>
                  <a:cubicBezTo>
                    <a:pt x="207374" y="268526"/>
                    <a:pt x="207374" y="268526"/>
                    <a:pt x="207374" y="290903"/>
                  </a:cubicBezTo>
                  <a:cubicBezTo>
                    <a:pt x="207374" y="292220"/>
                    <a:pt x="207374" y="293536"/>
                    <a:pt x="208695" y="293536"/>
                  </a:cubicBezTo>
                  <a:cubicBezTo>
                    <a:pt x="208695" y="293536"/>
                    <a:pt x="208695" y="293536"/>
                    <a:pt x="239074" y="293536"/>
                  </a:cubicBezTo>
                  <a:cubicBezTo>
                    <a:pt x="245679" y="293536"/>
                    <a:pt x="250962" y="298801"/>
                    <a:pt x="250962" y="305383"/>
                  </a:cubicBezTo>
                  <a:cubicBezTo>
                    <a:pt x="250962" y="310648"/>
                    <a:pt x="245679" y="315913"/>
                    <a:pt x="239074" y="315913"/>
                  </a:cubicBezTo>
                  <a:cubicBezTo>
                    <a:pt x="239074" y="315913"/>
                    <a:pt x="239074" y="315913"/>
                    <a:pt x="99064" y="315913"/>
                  </a:cubicBezTo>
                  <a:cubicBezTo>
                    <a:pt x="92460" y="315913"/>
                    <a:pt x="87176" y="310648"/>
                    <a:pt x="87176" y="305383"/>
                  </a:cubicBezTo>
                  <a:cubicBezTo>
                    <a:pt x="87176" y="298801"/>
                    <a:pt x="92460" y="293536"/>
                    <a:pt x="99064" y="293536"/>
                  </a:cubicBezTo>
                  <a:cubicBezTo>
                    <a:pt x="99064" y="293536"/>
                    <a:pt x="99064" y="293536"/>
                    <a:pt x="129444" y="293536"/>
                  </a:cubicBezTo>
                  <a:cubicBezTo>
                    <a:pt x="130765" y="293536"/>
                    <a:pt x="130765" y="292220"/>
                    <a:pt x="130765" y="289587"/>
                  </a:cubicBezTo>
                  <a:cubicBezTo>
                    <a:pt x="130765" y="289587"/>
                    <a:pt x="130765" y="289587"/>
                    <a:pt x="130765" y="268526"/>
                  </a:cubicBezTo>
                  <a:cubicBezTo>
                    <a:pt x="130765" y="264577"/>
                    <a:pt x="126802" y="265893"/>
                    <a:pt x="126802" y="265893"/>
                  </a:cubicBezTo>
                  <a:cubicBezTo>
                    <a:pt x="126802" y="265893"/>
                    <a:pt x="126802" y="265893"/>
                    <a:pt x="14529" y="265893"/>
                  </a:cubicBezTo>
                  <a:cubicBezTo>
                    <a:pt x="6604" y="265893"/>
                    <a:pt x="0" y="259312"/>
                    <a:pt x="0" y="251414"/>
                  </a:cubicBezTo>
                  <a:cubicBezTo>
                    <a:pt x="0" y="251414"/>
                    <a:pt x="0" y="251414"/>
                    <a:pt x="0" y="13163"/>
                  </a:cubicBezTo>
                  <a:cubicBezTo>
                    <a:pt x="0" y="5265"/>
                    <a:pt x="6604" y="0"/>
                    <a:pt x="14529" y="0"/>
                  </a:cubicBezTo>
                  <a:close/>
                </a:path>
              </a:pathLst>
            </a:custGeom>
            <a:solidFill>
              <a:srgbClr val="003FA1"/>
            </a:solidFill>
            <a:ln>
              <a:noFill/>
            </a:ln>
          </p:spPr>
        </p:sp>
      </p:grpSp>
      <p:grpSp>
        <p:nvGrpSpPr>
          <p:cNvPr id="61" name="组合 60"/>
          <p:cNvGrpSpPr/>
          <p:nvPr/>
        </p:nvGrpSpPr>
        <p:grpSpPr>
          <a:xfrm>
            <a:off x="4315760" y="2658655"/>
            <a:ext cx="1368991" cy="1370703"/>
            <a:chOff x="4315762" y="2678017"/>
            <a:chExt cx="1368991" cy="1370703"/>
          </a:xfrm>
        </p:grpSpPr>
        <p:sp>
          <p:nvSpPr>
            <p:cNvPr id="62" name="Oval 19"/>
            <p:cNvSpPr>
              <a:spLocks noChangeArrowheads="1"/>
            </p:cNvSpPr>
            <p:nvPr/>
          </p:nvSpPr>
          <p:spPr bwMode="auto">
            <a:xfrm>
              <a:off x="4315762" y="2678017"/>
              <a:ext cx="1368991" cy="1370703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 w="76200">
              <a:solidFill>
                <a:srgbClr val="003FA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sz="2800" dirty="0">
                <a:solidFill>
                  <a:srgbClr val="003FA1"/>
                </a:solidFill>
                <a:latin typeface="Impact MT Std" pitchFamily="34" charset="0"/>
              </a:endParaRPr>
            </a:p>
          </p:txBody>
        </p:sp>
        <p:sp>
          <p:nvSpPr>
            <p:cNvPr id="63" name="computer-monitor_69826"/>
            <p:cNvSpPr>
              <a:spLocks noChangeAspect="1"/>
            </p:cNvSpPr>
            <p:nvPr/>
          </p:nvSpPr>
          <p:spPr bwMode="auto">
            <a:xfrm>
              <a:off x="4695415" y="3068885"/>
              <a:ext cx="609685" cy="588967"/>
            </a:xfrm>
            <a:custGeom>
              <a:avLst/>
              <a:gdLst>
                <a:gd name="connsiteX0" fmla="*/ 27252 w 327025"/>
                <a:gd name="connsiteY0" fmla="*/ 125412 h 315912"/>
                <a:gd name="connsiteX1" fmla="*/ 35039 w 327025"/>
                <a:gd name="connsiteY1" fmla="*/ 128004 h 315912"/>
                <a:gd name="connsiteX2" fmla="*/ 163513 w 327025"/>
                <a:gd name="connsiteY2" fmla="*/ 257596 h 315912"/>
                <a:gd name="connsiteX3" fmla="*/ 293285 w 327025"/>
                <a:gd name="connsiteY3" fmla="*/ 128004 h 315912"/>
                <a:gd name="connsiteX4" fmla="*/ 299773 w 327025"/>
                <a:gd name="connsiteY4" fmla="*/ 125412 h 315912"/>
                <a:gd name="connsiteX5" fmla="*/ 307559 w 327025"/>
                <a:gd name="connsiteY5" fmla="*/ 128004 h 315912"/>
                <a:gd name="connsiteX6" fmla="*/ 324430 w 327025"/>
                <a:gd name="connsiteY6" fmla="*/ 144851 h 315912"/>
                <a:gd name="connsiteX7" fmla="*/ 327025 w 327025"/>
                <a:gd name="connsiteY7" fmla="*/ 152626 h 315912"/>
                <a:gd name="connsiteX8" fmla="*/ 324430 w 327025"/>
                <a:gd name="connsiteY8" fmla="*/ 160402 h 315912"/>
                <a:gd name="connsiteX9" fmla="*/ 171299 w 327025"/>
                <a:gd name="connsiteY9" fmla="*/ 313320 h 315912"/>
                <a:gd name="connsiteX10" fmla="*/ 163513 w 327025"/>
                <a:gd name="connsiteY10" fmla="*/ 315912 h 315912"/>
                <a:gd name="connsiteX11" fmla="*/ 155726 w 327025"/>
                <a:gd name="connsiteY11" fmla="*/ 313320 h 315912"/>
                <a:gd name="connsiteX12" fmla="*/ 3893 w 327025"/>
                <a:gd name="connsiteY12" fmla="*/ 160402 h 315912"/>
                <a:gd name="connsiteX13" fmla="*/ 0 w 327025"/>
                <a:gd name="connsiteY13" fmla="*/ 152626 h 315912"/>
                <a:gd name="connsiteX14" fmla="*/ 3893 w 327025"/>
                <a:gd name="connsiteY14" fmla="*/ 144851 h 315912"/>
                <a:gd name="connsiteX15" fmla="*/ 19466 w 327025"/>
                <a:gd name="connsiteY15" fmla="*/ 128004 h 315912"/>
                <a:gd name="connsiteX16" fmla="*/ 27252 w 327025"/>
                <a:gd name="connsiteY16" fmla="*/ 125412 h 315912"/>
                <a:gd name="connsiteX17" fmla="*/ 27252 w 327025"/>
                <a:gd name="connsiteY17" fmla="*/ 0 h 315912"/>
                <a:gd name="connsiteX18" fmla="*/ 35039 w 327025"/>
                <a:gd name="connsiteY18" fmla="*/ 2592 h 315912"/>
                <a:gd name="connsiteX19" fmla="*/ 163513 w 327025"/>
                <a:gd name="connsiteY19" fmla="*/ 132184 h 315912"/>
                <a:gd name="connsiteX20" fmla="*/ 293285 w 327025"/>
                <a:gd name="connsiteY20" fmla="*/ 2592 h 315912"/>
                <a:gd name="connsiteX21" fmla="*/ 299773 w 327025"/>
                <a:gd name="connsiteY21" fmla="*/ 0 h 315912"/>
                <a:gd name="connsiteX22" fmla="*/ 307559 w 327025"/>
                <a:gd name="connsiteY22" fmla="*/ 2592 h 315912"/>
                <a:gd name="connsiteX23" fmla="*/ 324430 w 327025"/>
                <a:gd name="connsiteY23" fmla="*/ 19439 h 315912"/>
                <a:gd name="connsiteX24" fmla="*/ 327025 w 327025"/>
                <a:gd name="connsiteY24" fmla="*/ 27214 h 315912"/>
                <a:gd name="connsiteX25" fmla="*/ 324430 w 327025"/>
                <a:gd name="connsiteY25" fmla="*/ 34990 h 315912"/>
                <a:gd name="connsiteX26" fmla="*/ 171299 w 327025"/>
                <a:gd name="connsiteY26" fmla="*/ 186612 h 315912"/>
                <a:gd name="connsiteX27" fmla="*/ 163513 w 327025"/>
                <a:gd name="connsiteY27" fmla="*/ 190500 h 315912"/>
                <a:gd name="connsiteX28" fmla="*/ 155726 w 327025"/>
                <a:gd name="connsiteY28" fmla="*/ 186612 h 315912"/>
                <a:gd name="connsiteX29" fmla="*/ 3893 w 327025"/>
                <a:gd name="connsiteY29" fmla="*/ 34990 h 315912"/>
                <a:gd name="connsiteX30" fmla="*/ 0 w 327025"/>
                <a:gd name="connsiteY30" fmla="*/ 27214 h 315912"/>
                <a:gd name="connsiteX31" fmla="*/ 3893 w 327025"/>
                <a:gd name="connsiteY31" fmla="*/ 19439 h 315912"/>
                <a:gd name="connsiteX32" fmla="*/ 19466 w 327025"/>
                <a:gd name="connsiteY32" fmla="*/ 2592 h 315912"/>
                <a:gd name="connsiteX33" fmla="*/ 27252 w 327025"/>
                <a:gd name="connsiteY33" fmla="*/ 0 h 315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327025" h="315912">
                  <a:moveTo>
                    <a:pt x="27252" y="125412"/>
                  </a:moveTo>
                  <a:cubicBezTo>
                    <a:pt x="29848" y="125412"/>
                    <a:pt x="32443" y="126708"/>
                    <a:pt x="35039" y="128004"/>
                  </a:cubicBezTo>
                  <a:cubicBezTo>
                    <a:pt x="35039" y="128004"/>
                    <a:pt x="35039" y="128004"/>
                    <a:pt x="163513" y="257596"/>
                  </a:cubicBezTo>
                  <a:cubicBezTo>
                    <a:pt x="163513" y="257596"/>
                    <a:pt x="163513" y="257596"/>
                    <a:pt x="293285" y="128004"/>
                  </a:cubicBezTo>
                  <a:cubicBezTo>
                    <a:pt x="294582" y="126708"/>
                    <a:pt x="297178" y="125412"/>
                    <a:pt x="299773" y="125412"/>
                  </a:cubicBezTo>
                  <a:cubicBezTo>
                    <a:pt x="303666" y="125412"/>
                    <a:pt x="304964" y="126708"/>
                    <a:pt x="307559" y="128004"/>
                  </a:cubicBezTo>
                  <a:lnTo>
                    <a:pt x="324430" y="144851"/>
                  </a:lnTo>
                  <a:cubicBezTo>
                    <a:pt x="325728" y="147443"/>
                    <a:pt x="327025" y="150035"/>
                    <a:pt x="327025" y="152626"/>
                  </a:cubicBezTo>
                  <a:cubicBezTo>
                    <a:pt x="327025" y="155218"/>
                    <a:pt x="325728" y="157810"/>
                    <a:pt x="324430" y="160402"/>
                  </a:cubicBezTo>
                  <a:cubicBezTo>
                    <a:pt x="324430" y="160402"/>
                    <a:pt x="324430" y="160402"/>
                    <a:pt x="171299" y="313320"/>
                  </a:cubicBezTo>
                  <a:cubicBezTo>
                    <a:pt x="168704" y="314616"/>
                    <a:pt x="166108" y="315912"/>
                    <a:pt x="163513" y="315912"/>
                  </a:cubicBezTo>
                  <a:cubicBezTo>
                    <a:pt x="160917" y="315912"/>
                    <a:pt x="158322" y="314616"/>
                    <a:pt x="155726" y="313320"/>
                  </a:cubicBezTo>
                  <a:cubicBezTo>
                    <a:pt x="155726" y="313320"/>
                    <a:pt x="155726" y="313320"/>
                    <a:pt x="3893" y="160402"/>
                  </a:cubicBezTo>
                  <a:cubicBezTo>
                    <a:pt x="1298" y="157810"/>
                    <a:pt x="0" y="155218"/>
                    <a:pt x="0" y="152626"/>
                  </a:cubicBezTo>
                  <a:cubicBezTo>
                    <a:pt x="0" y="150035"/>
                    <a:pt x="1298" y="147443"/>
                    <a:pt x="3893" y="144851"/>
                  </a:cubicBezTo>
                  <a:cubicBezTo>
                    <a:pt x="3893" y="144851"/>
                    <a:pt x="3893" y="144851"/>
                    <a:pt x="19466" y="128004"/>
                  </a:cubicBezTo>
                  <a:cubicBezTo>
                    <a:pt x="22061" y="126708"/>
                    <a:pt x="24657" y="125412"/>
                    <a:pt x="27252" y="125412"/>
                  </a:cubicBezTo>
                  <a:close/>
                  <a:moveTo>
                    <a:pt x="27252" y="0"/>
                  </a:moveTo>
                  <a:cubicBezTo>
                    <a:pt x="29848" y="0"/>
                    <a:pt x="32443" y="1296"/>
                    <a:pt x="35039" y="2592"/>
                  </a:cubicBezTo>
                  <a:cubicBezTo>
                    <a:pt x="35039" y="2592"/>
                    <a:pt x="35039" y="2592"/>
                    <a:pt x="163513" y="132184"/>
                  </a:cubicBezTo>
                  <a:cubicBezTo>
                    <a:pt x="163513" y="132184"/>
                    <a:pt x="163513" y="132184"/>
                    <a:pt x="293285" y="2592"/>
                  </a:cubicBezTo>
                  <a:cubicBezTo>
                    <a:pt x="294582" y="1296"/>
                    <a:pt x="297178" y="0"/>
                    <a:pt x="299773" y="0"/>
                  </a:cubicBezTo>
                  <a:cubicBezTo>
                    <a:pt x="303666" y="0"/>
                    <a:pt x="304964" y="1296"/>
                    <a:pt x="307559" y="2592"/>
                  </a:cubicBezTo>
                  <a:cubicBezTo>
                    <a:pt x="307559" y="2592"/>
                    <a:pt x="307559" y="2592"/>
                    <a:pt x="324430" y="19439"/>
                  </a:cubicBezTo>
                  <a:cubicBezTo>
                    <a:pt x="325728" y="22030"/>
                    <a:pt x="327025" y="24622"/>
                    <a:pt x="327025" y="27214"/>
                  </a:cubicBezTo>
                  <a:cubicBezTo>
                    <a:pt x="327025" y="29806"/>
                    <a:pt x="325728" y="32398"/>
                    <a:pt x="324430" y="34990"/>
                  </a:cubicBezTo>
                  <a:cubicBezTo>
                    <a:pt x="324430" y="34990"/>
                    <a:pt x="324430" y="34990"/>
                    <a:pt x="171299" y="186612"/>
                  </a:cubicBezTo>
                  <a:cubicBezTo>
                    <a:pt x="168704" y="189204"/>
                    <a:pt x="166108" y="190500"/>
                    <a:pt x="163513" y="190500"/>
                  </a:cubicBezTo>
                  <a:cubicBezTo>
                    <a:pt x="160917" y="190500"/>
                    <a:pt x="158322" y="189204"/>
                    <a:pt x="155726" y="186612"/>
                  </a:cubicBezTo>
                  <a:lnTo>
                    <a:pt x="3893" y="34990"/>
                  </a:lnTo>
                  <a:cubicBezTo>
                    <a:pt x="1298" y="32398"/>
                    <a:pt x="0" y="29806"/>
                    <a:pt x="0" y="27214"/>
                  </a:cubicBezTo>
                  <a:cubicBezTo>
                    <a:pt x="0" y="24622"/>
                    <a:pt x="1298" y="22030"/>
                    <a:pt x="3893" y="19439"/>
                  </a:cubicBezTo>
                  <a:cubicBezTo>
                    <a:pt x="3893" y="19439"/>
                    <a:pt x="3893" y="19439"/>
                    <a:pt x="19466" y="2592"/>
                  </a:cubicBezTo>
                  <a:cubicBezTo>
                    <a:pt x="22061" y="1296"/>
                    <a:pt x="24657" y="0"/>
                    <a:pt x="27252" y="0"/>
                  </a:cubicBezTo>
                  <a:close/>
                </a:path>
              </a:pathLst>
            </a:custGeom>
            <a:solidFill>
              <a:srgbClr val="003FA1"/>
            </a:solidFill>
            <a:ln>
              <a:noFill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66" name="组合 65"/>
          <p:cNvGrpSpPr/>
          <p:nvPr/>
        </p:nvGrpSpPr>
        <p:grpSpPr>
          <a:xfrm>
            <a:off x="4315760" y="4878263"/>
            <a:ext cx="1368991" cy="1370703"/>
            <a:chOff x="4315762" y="4916987"/>
            <a:chExt cx="1368991" cy="1370703"/>
          </a:xfrm>
        </p:grpSpPr>
        <p:sp>
          <p:nvSpPr>
            <p:cNvPr id="53" name="Oval 19"/>
            <p:cNvSpPr>
              <a:spLocks noChangeArrowheads="1"/>
            </p:cNvSpPr>
            <p:nvPr/>
          </p:nvSpPr>
          <p:spPr bwMode="auto">
            <a:xfrm>
              <a:off x="4315762" y="4916987"/>
              <a:ext cx="1368991" cy="1370703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 w="76200">
              <a:solidFill>
                <a:srgbClr val="003FA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 b="1" dirty="0">
                <a:solidFill>
                  <a:srgbClr val="003FA1"/>
                </a:solidFill>
                <a:latin typeface="Impact MT Std" pitchFamily="34" charset="0"/>
              </a:endParaRPr>
            </a:p>
          </p:txBody>
        </p:sp>
        <p:sp>
          <p:nvSpPr>
            <p:cNvPr id="64" name="computer-monitor_69826"/>
            <p:cNvSpPr>
              <a:spLocks noChangeAspect="1"/>
            </p:cNvSpPr>
            <p:nvPr/>
          </p:nvSpPr>
          <p:spPr bwMode="auto">
            <a:xfrm>
              <a:off x="4703407" y="5297495"/>
              <a:ext cx="593701" cy="609685"/>
            </a:xfrm>
            <a:custGeom>
              <a:avLst/>
              <a:gdLst>
                <a:gd name="connsiteX0" fmla="*/ 5145 w 317509"/>
                <a:gd name="connsiteY0" fmla="*/ 226044 h 326057"/>
                <a:gd name="connsiteX1" fmla="*/ 69467 w 317509"/>
                <a:gd name="connsiteY1" fmla="*/ 226044 h 326057"/>
                <a:gd name="connsiteX2" fmla="*/ 74613 w 317509"/>
                <a:gd name="connsiteY2" fmla="*/ 231240 h 326057"/>
                <a:gd name="connsiteX3" fmla="*/ 74613 w 317509"/>
                <a:gd name="connsiteY3" fmla="*/ 322160 h 326057"/>
                <a:gd name="connsiteX4" fmla="*/ 69467 w 317509"/>
                <a:gd name="connsiteY4" fmla="*/ 326057 h 326057"/>
                <a:gd name="connsiteX5" fmla="*/ 5145 w 317509"/>
                <a:gd name="connsiteY5" fmla="*/ 326057 h 326057"/>
                <a:gd name="connsiteX6" fmla="*/ 0 w 317509"/>
                <a:gd name="connsiteY6" fmla="*/ 322160 h 326057"/>
                <a:gd name="connsiteX7" fmla="*/ 0 w 317509"/>
                <a:gd name="connsiteY7" fmla="*/ 231240 h 326057"/>
                <a:gd name="connsiteX8" fmla="*/ 5145 w 317509"/>
                <a:gd name="connsiteY8" fmla="*/ 226044 h 326057"/>
                <a:gd name="connsiteX9" fmla="*/ 119555 w 317509"/>
                <a:gd name="connsiteY9" fmla="*/ 156194 h 326057"/>
                <a:gd name="connsiteX10" fmla="*/ 185245 w 317509"/>
                <a:gd name="connsiteY10" fmla="*/ 156194 h 326057"/>
                <a:gd name="connsiteX11" fmla="*/ 190500 w 317509"/>
                <a:gd name="connsiteY11" fmla="*/ 161381 h 326057"/>
                <a:gd name="connsiteX12" fmla="*/ 190500 w 317509"/>
                <a:gd name="connsiteY12" fmla="*/ 322167 h 326057"/>
                <a:gd name="connsiteX13" fmla="*/ 185245 w 317509"/>
                <a:gd name="connsiteY13" fmla="*/ 326057 h 326057"/>
                <a:gd name="connsiteX14" fmla="*/ 119555 w 317509"/>
                <a:gd name="connsiteY14" fmla="*/ 326057 h 326057"/>
                <a:gd name="connsiteX15" fmla="*/ 114300 w 317509"/>
                <a:gd name="connsiteY15" fmla="*/ 322167 h 326057"/>
                <a:gd name="connsiteX16" fmla="*/ 114300 w 317509"/>
                <a:gd name="connsiteY16" fmla="*/ 161381 h 326057"/>
                <a:gd name="connsiteX17" fmla="*/ 119555 w 317509"/>
                <a:gd name="connsiteY17" fmla="*/ 156194 h 326057"/>
                <a:gd name="connsiteX18" fmla="*/ 258042 w 317509"/>
                <a:gd name="connsiteY18" fmla="*/ 2909 h 326057"/>
                <a:gd name="connsiteX19" fmla="*/ 265835 w 317509"/>
                <a:gd name="connsiteY19" fmla="*/ 2909 h 326057"/>
                <a:gd name="connsiteX20" fmla="*/ 316491 w 317509"/>
                <a:gd name="connsiteY20" fmla="*/ 89512 h 326057"/>
                <a:gd name="connsiteX21" fmla="*/ 311295 w 317509"/>
                <a:gd name="connsiteY21" fmla="*/ 97268 h 326057"/>
                <a:gd name="connsiteX22" fmla="*/ 294410 w 317509"/>
                <a:gd name="connsiteY22" fmla="*/ 97268 h 326057"/>
                <a:gd name="connsiteX23" fmla="*/ 294410 w 317509"/>
                <a:gd name="connsiteY23" fmla="*/ 322178 h 326057"/>
                <a:gd name="connsiteX24" fmla="*/ 289214 w 317509"/>
                <a:gd name="connsiteY24" fmla="*/ 326056 h 326057"/>
                <a:gd name="connsiteX25" fmla="*/ 234662 w 317509"/>
                <a:gd name="connsiteY25" fmla="*/ 326056 h 326057"/>
                <a:gd name="connsiteX26" fmla="*/ 229467 w 317509"/>
                <a:gd name="connsiteY26" fmla="*/ 322178 h 326057"/>
                <a:gd name="connsiteX27" fmla="*/ 229467 w 317509"/>
                <a:gd name="connsiteY27" fmla="*/ 97268 h 326057"/>
                <a:gd name="connsiteX28" fmla="*/ 212581 w 317509"/>
                <a:gd name="connsiteY28" fmla="*/ 97268 h 326057"/>
                <a:gd name="connsiteX29" fmla="*/ 207386 w 317509"/>
                <a:gd name="connsiteY29" fmla="*/ 89512 h 326057"/>
                <a:gd name="connsiteX30" fmla="*/ 258042 w 317509"/>
                <a:gd name="connsiteY30" fmla="*/ 2909 h 326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317509" h="326057">
                  <a:moveTo>
                    <a:pt x="5145" y="226044"/>
                  </a:moveTo>
                  <a:cubicBezTo>
                    <a:pt x="69467" y="226044"/>
                    <a:pt x="69467" y="226044"/>
                    <a:pt x="69467" y="226044"/>
                  </a:cubicBezTo>
                  <a:cubicBezTo>
                    <a:pt x="72040" y="226044"/>
                    <a:pt x="74613" y="228642"/>
                    <a:pt x="74613" y="231240"/>
                  </a:cubicBezTo>
                  <a:cubicBezTo>
                    <a:pt x="74613" y="322160"/>
                    <a:pt x="74613" y="322160"/>
                    <a:pt x="74613" y="322160"/>
                  </a:cubicBezTo>
                  <a:cubicBezTo>
                    <a:pt x="74613" y="324758"/>
                    <a:pt x="72040" y="326057"/>
                    <a:pt x="69467" y="326057"/>
                  </a:cubicBezTo>
                  <a:cubicBezTo>
                    <a:pt x="5145" y="326057"/>
                    <a:pt x="5145" y="326057"/>
                    <a:pt x="5145" y="326057"/>
                  </a:cubicBezTo>
                  <a:cubicBezTo>
                    <a:pt x="2573" y="326057"/>
                    <a:pt x="0" y="324758"/>
                    <a:pt x="0" y="322160"/>
                  </a:cubicBezTo>
                  <a:cubicBezTo>
                    <a:pt x="0" y="231240"/>
                    <a:pt x="0" y="231240"/>
                    <a:pt x="0" y="231240"/>
                  </a:cubicBezTo>
                  <a:cubicBezTo>
                    <a:pt x="0" y="228642"/>
                    <a:pt x="2573" y="226044"/>
                    <a:pt x="5145" y="226044"/>
                  </a:cubicBezTo>
                  <a:close/>
                  <a:moveTo>
                    <a:pt x="119555" y="156194"/>
                  </a:moveTo>
                  <a:cubicBezTo>
                    <a:pt x="119555" y="156194"/>
                    <a:pt x="119555" y="156194"/>
                    <a:pt x="185245" y="156194"/>
                  </a:cubicBezTo>
                  <a:cubicBezTo>
                    <a:pt x="187872" y="156194"/>
                    <a:pt x="190500" y="158787"/>
                    <a:pt x="190500" y="161381"/>
                  </a:cubicBezTo>
                  <a:cubicBezTo>
                    <a:pt x="190500" y="161381"/>
                    <a:pt x="190500" y="161381"/>
                    <a:pt x="190500" y="322167"/>
                  </a:cubicBezTo>
                  <a:cubicBezTo>
                    <a:pt x="190500" y="324760"/>
                    <a:pt x="187872" y="326057"/>
                    <a:pt x="185245" y="326057"/>
                  </a:cubicBezTo>
                  <a:cubicBezTo>
                    <a:pt x="185245" y="326057"/>
                    <a:pt x="185245" y="326057"/>
                    <a:pt x="119555" y="326057"/>
                  </a:cubicBezTo>
                  <a:cubicBezTo>
                    <a:pt x="116927" y="326057"/>
                    <a:pt x="114300" y="324760"/>
                    <a:pt x="114300" y="322167"/>
                  </a:cubicBezTo>
                  <a:cubicBezTo>
                    <a:pt x="114300" y="322167"/>
                    <a:pt x="114300" y="322167"/>
                    <a:pt x="114300" y="161381"/>
                  </a:cubicBezTo>
                  <a:cubicBezTo>
                    <a:pt x="114300" y="158787"/>
                    <a:pt x="116927" y="156194"/>
                    <a:pt x="119555" y="156194"/>
                  </a:cubicBezTo>
                  <a:close/>
                  <a:moveTo>
                    <a:pt x="258042" y="2909"/>
                  </a:moveTo>
                  <a:cubicBezTo>
                    <a:pt x="259341" y="-969"/>
                    <a:pt x="263237" y="-969"/>
                    <a:pt x="265835" y="2909"/>
                  </a:cubicBezTo>
                  <a:cubicBezTo>
                    <a:pt x="265835" y="2909"/>
                    <a:pt x="265835" y="2909"/>
                    <a:pt x="316491" y="89512"/>
                  </a:cubicBezTo>
                  <a:cubicBezTo>
                    <a:pt x="319088" y="93390"/>
                    <a:pt x="316491" y="97268"/>
                    <a:pt x="311295" y="97268"/>
                  </a:cubicBezTo>
                  <a:cubicBezTo>
                    <a:pt x="311295" y="97268"/>
                    <a:pt x="311295" y="97268"/>
                    <a:pt x="294410" y="97268"/>
                  </a:cubicBezTo>
                  <a:cubicBezTo>
                    <a:pt x="294410" y="97268"/>
                    <a:pt x="294410" y="97268"/>
                    <a:pt x="294410" y="322178"/>
                  </a:cubicBezTo>
                  <a:cubicBezTo>
                    <a:pt x="294410" y="324763"/>
                    <a:pt x="291812" y="326056"/>
                    <a:pt x="289214" y="326056"/>
                  </a:cubicBezTo>
                  <a:cubicBezTo>
                    <a:pt x="289214" y="326056"/>
                    <a:pt x="289214" y="326056"/>
                    <a:pt x="234662" y="326056"/>
                  </a:cubicBezTo>
                  <a:cubicBezTo>
                    <a:pt x="232064" y="326056"/>
                    <a:pt x="229467" y="324763"/>
                    <a:pt x="229467" y="322178"/>
                  </a:cubicBezTo>
                  <a:cubicBezTo>
                    <a:pt x="229467" y="322178"/>
                    <a:pt x="229467" y="322178"/>
                    <a:pt x="229467" y="97268"/>
                  </a:cubicBezTo>
                  <a:cubicBezTo>
                    <a:pt x="229467" y="97268"/>
                    <a:pt x="229467" y="97268"/>
                    <a:pt x="212581" y="97268"/>
                  </a:cubicBezTo>
                  <a:cubicBezTo>
                    <a:pt x="207386" y="97268"/>
                    <a:pt x="204788" y="93390"/>
                    <a:pt x="207386" y="89512"/>
                  </a:cubicBezTo>
                  <a:cubicBezTo>
                    <a:pt x="207386" y="89512"/>
                    <a:pt x="207386" y="89512"/>
                    <a:pt x="258042" y="2909"/>
                  </a:cubicBezTo>
                  <a:close/>
                </a:path>
              </a:pathLst>
            </a:custGeom>
            <a:solidFill>
              <a:srgbClr val="003FA1"/>
            </a:solidFill>
            <a:ln>
              <a:noFill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2" name="矩形 1"/>
          <p:cNvSpPr/>
          <p:nvPr/>
        </p:nvSpPr>
        <p:spPr>
          <a:xfrm>
            <a:off x="6322825" y="5047252"/>
            <a:ext cx="565867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1162050" algn="l"/>
              </a:tabLst>
            </a:pPr>
            <a:r>
              <a:rPr lang="zh-CN" altLang="en-US" sz="2800" dirty="0" smtClean="0">
                <a:solidFill>
                  <a:srgbClr val="C00000"/>
                </a:solidFill>
                <a:latin typeface="+mn-ea"/>
              </a:rPr>
              <a:t>结合学生的职业方向</a:t>
            </a:r>
            <a:endParaRPr lang="en-US" altLang="zh-CN" sz="2800" dirty="0" smtClean="0">
              <a:solidFill>
                <a:srgbClr val="C00000"/>
              </a:solidFill>
              <a:latin typeface="+mn-ea"/>
            </a:endParaRPr>
          </a:p>
          <a:p>
            <a:pPr>
              <a:tabLst>
                <a:tab pos="1162050" algn="l"/>
              </a:tabLst>
            </a:pPr>
            <a:r>
              <a:rPr lang="zh-CN" altLang="en-US" sz="2800" dirty="0" smtClean="0">
                <a:solidFill>
                  <a:srgbClr val="003FA1"/>
                </a:solidFill>
                <a:latin typeface="+mn-ea"/>
              </a:rPr>
              <a:t>进行职业素养教育，提升学生职业道德</a:t>
            </a:r>
            <a:endParaRPr lang="en-US" altLang="zh-CN" sz="2800" dirty="0" smtClean="0">
              <a:solidFill>
                <a:srgbClr val="003FA1"/>
              </a:solidFill>
              <a:latin typeface="+mn-ea"/>
            </a:endParaRPr>
          </a:p>
          <a:p>
            <a:pPr>
              <a:tabLst>
                <a:tab pos="1162050" algn="l"/>
              </a:tabLst>
            </a:pPr>
            <a:endParaRPr lang="zh-CN" altLang="zh-CN" sz="3600" b="1" dirty="0">
              <a:solidFill>
                <a:srgbClr val="003FA1"/>
              </a:solidFill>
              <a:latin typeface="Impact MT S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2321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5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0"/>
                            </p:stCondLst>
                            <p:childTnLst>
                              <p:par>
                                <p:cTn id="54" presetID="42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42" grpId="0" animBg="1"/>
      <p:bldP spid="43" grpId="0"/>
      <p:bldP spid="47" grpId="0"/>
      <p:bldP spid="51" grpId="0"/>
      <p:bldP spid="54" grpId="0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矩形 35"/>
          <p:cNvSpPr/>
          <p:nvPr/>
        </p:nvSpPr>
        <p:spPr>
          <a:xfrm>
            <a:off x="0" y="0"/>
            <a:ext cx="4038600" cy="6858000"/>
          </a:xfrm>
          <a:prstGeom prst="rect">
            <a:avLst/>
          </a:prstGeom>
          <a:solidFill>
            <a:srgbClr val="003F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42" name="圆角矩形 41"/>
          <p:cNvSpPr/>
          <p:nvPr/>
        </p:nvSpPr>
        <p:spPr>
          <a:xfrm>
            <a:off x="701846" y="616567"/>
            <a:ext cx="2436126" cy="685800"/>
          </a:xfrm>
          <a:prstGeom prst="roundRect">
            <a:avLst/>
          </a:prstGeom>
          <a:gradFill>
            <a:gsLst>
              <a:gs pos="0">
                <a:schemeClr val="bg1"/>
              </a:gs>
              <a:gs pos="51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18900000" scaled="0"/>
          </a:gra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b="1" dirty="0" smtClean="0">
                <a:solidFill>
                  <a:srgbClr val="003FA1"/>
                </a:solidFill>
                <a:latin typeface="Impact MT Std" pitchFamily="34" charset="0"/>
              </a:rPr>
              <a:t>具体来说</a:t>
            </a:r>
            <a:endParaRPr lang="zh-CN" altLang="en-US" sz="2800" b="1" dirty="0">
              <a:solidFill>
                <a:srgbClr val="003FA1"/>
              </a:solidFill>
              <a:latin typeface="Impact MT Std" pitchFamily="34" charset="0"/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801237" y="2116220"/>
            <a:ext cx="243612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None/>
              <a:tabLst>
                <a:tab pos="1162050" algn="l"/>
              </a:tabLst>
            </a:pPr>
            <a:r>
              <a:rPr lang="zh-CN" altLang="en-US" sz="4400" b="1" dirty="0">
                <a:solidFill>
                  <a:schemeClr val="bg1"/>
                </a:solidFill>
                <a:latin typeface="Impact MT Std" pitchFamily="34" charset="0"/>
              </a:rPr>
              <a:t>三</a:t>
            </a:r>
            <a:r>
              <a:rPr lang="zh-CN" altLang="en-US" sz="4400" b="1" dirty="0" smtClean="0">
                <a:solidFill>
                  <a:schemeClr val="bg1"/>
                </a:solidFill>
                <a:latin typeface="Impact MT Std" pitchFamily="34" charset="0"/>
              </a:rPr>
              <a:t>个注意</a:t>
            </a:r>
            <a:endParaRPr lang="zh-CN" altLang="zh-CN" sz="4400" b="1" dirty="0">
              <a:solidFill>
                <a:schemeClr val="bg1"/>
              </a:solidFill>
              <a:latin typeface="Impact MT Std" pitchFamily="34" charset="0"/>
            </a:endParaRPr>
          </a:p>
        </p:txBody>
      </p:sp>
      <p:sp>
        <p:nvSpPr>
          <p:cNvPr id="47" name="矩形 46"/>
          <p:cNvSpPr/>
          <p:nvPr/>
        </p:nvSpPr>
        <p:spPr>
          <a:xfrm>
            <a:off x="6225209" y="425752"/>
            <a:ext cx="575629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None/>
              <a:tabLst>
                <a:tab pos="1162050" algn="l"/>
              </a:tabLst>
            </a:pPr>
            <a:r>
              <a:rPr lang="zh-CN" altLang="en-US" sz="2800" dirty="0" smtClean="0">
                <a:solidFill>
                  <a:srgbClr val="C00000"/>
                </a:solidFill>
                <a:latin typeface="+mn-ea"/>
              </a:rPr>
              <a:t>不要为了“思政”而“思政”</a:t>
            </a:r>
            <a:endParaRPr lang="en-US" altLang="zh-CN" sz="2800" dirty="0" smtClean="0">
              <a:solidFill>
                <a:srgbClr val="C00000"/>
              </a:solidFill>
              <a:latin typeface="+mn-ea"/>
            </a:endParaRPr>
          </a:p>
          <a:p>
            <a:pPr lvl="0">
              <a:buNone/>
              <a:tabLst>
                <a:tab pos="1162050" algn="l"/>
              </a:tabLst>
            </a:pPr>
            <a:r>
              <a:rPr lang="zh-CN" altLang="zh-CN" sz="2800" dirty="0">
                <a:solidFill>
                  <a:srgbClr val="003FA1"/>
                </a:solidFill>
              </a:rPr>
              <a:t>顺其自然而不是牵强附会、生搬硬套，用学生喜闻乐见的方式，润物无声地开展德育教育</a:t>
            </a:r>
            <a:endParaRPr lang="en-US" altLang="zh-CN" sz="4000" dirty="0" smtClean="0">
              <a:solidFill>
                <a:srgbClr val="003FA1"/>
              </a:solidFill>
              <a:latin typeface="+mn-ea"/>
            </a:endParaRPr>
          </a:p>
        </p:txBody>
      </p:sp>
      <p:sp>
        <p:nvSpPr>
          <p:cNvPr id="51" name="矩形 50"/>
          <p:cNvSpPr/>
          <p:nvPr/>
        </p:nvSpPr>
        <p:spPr>
          <a:xfrm>
            <a:off x="6225209" y="2652007"/>
            <a:ext cx="6096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buNone/>
              <a:tabLst>
                <a:tab pos="1162050" algn="l"/>
              </a:tabLst>
            </a:pPr>
            <a:r>
              <a:rPr lang="zh-CN" altLang="en-US" sz="2800" dirty="0" smtClean="0">
                <a:solidFill>
                  <a:srgbClr val="C00000"/>
                </a:solidFill>
                <a:latin typeface="+mn-ea"/>
              </a:rPr>
              <a:t>不是每一节课，每个章节都“思政”</a:t>
            </a:r>
            <a:r>
              <a:rPr lang="zh-CN" altLang="en-US" sz="2800" dirty="0" smtClean="0">
                <a:solidFill>
                  <a:srgbClr val="003FA1"/>
                </a:solidFill>
                <a:latin typeface="+mn-ea"/>
              </a:rPr>
              <a:t>专业课中，思政教育的作用只有在需要视角提升的时候，才更有效，不可“弄巧成拙”</a:t>
            </a:r>
            <a:endParaRPr lang="zh-CN" altLang="zh-CN" sz="4800" b="1" dirty="0">
              <a:solidFill>
                <a:srgbClr val="003FA1"/>
              </a:solidFill>
              <a:latin typeface="+mn-ea"/>
            </a:endParaRPr>
          </a:p>
        </p:txBody>
      </p:sp>
      <p:sp>
        <p:nvSpPr>
          <p:cNvPr id="54" name="矩形 53"/>
          <p:cNvSpPr/>
          <p:nvPr/>
        </p:nvSpPr>
        <p:spPr>
          <a:xfrm>
            <a:off x="5885502" y="702752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buNone/>
              <a:tabLst>
                <a:tab pos="1162050" algn="l"/>
              </a:tabLst>
            </a:pPr>
            <a:endParaRPr lang="en-US" altLang="zh-CN" sz="2400" b="1" dirty="0" smtClean="0">
              <a:solidFill>
                <a:srgbClr val="C00000"/>
              </a:solidFill>
              <a:latin typeface="+mn-ea"/>
            </a:endParaRPr>
          </a:p>
          <a:p>
            <a:pPr lvl="0">
              <a:buNone/>
              <a:tabLst>
                <a:tab pos="1162050" algn="l"/>
              </a:tabLst>
            </a:pPr>
            <a:endParaRPr lang="en-US" altLang="zh-CN" sz="2400" b="1" dirty="0" smtClean="0">
              <a:solidFill>
                <a:srgbClr val="C00000"/>
              </a:solidFill>
              <a:latin typeface="+mn-ea"/>
            </a:endParaRPr>
          </a:p>
        </p:txBody>
      </p:sp>
      <p:grpSp>
        <p:nvGrpSpPr>
          <p:cNvPr id="56" name="组合 55"/>
          <p:cNvGrpSpPr/>
          <p:nvPr/>
        </p:nvGrpSpPr>
        <p:grpSpPr>
          <a:xfrm>
            <a:off x="4315762" y="439047"/>
            <a:ext cx="1368991" cy="1370703"/>
            <a:chOff x="4315762" y="439047"/>
            <a:chExt cx="1368991" cy="1370703"/>
          </a:xfrm>
        </p:grpSpPr>
        <p:sp>
          <p:nvSpPr>
            <p:cNvPr id="41" name="Oval 19"/>
            <p:cNvSpPr>
              <a:spLocks noChangeArrowheads="1"/>
            </p:cNvSpPr>
            <p:nvPr/>
          </p:nvSpPr>
          <p:spPr bwMode="auto">
            <a:xfrm>
              <a:off x="4315762" y="439047"/>
              <a:ext cx="1368991" cy="1370703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 w="76200">
              <a:solidFill>
                <a:srgbClr val="003FA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 b="1" dirty="0">
                <a:solidFill>
                  <a:srgbClr val="003FA1"/>
                </a:solidFill>
                <a:latin typeface="Impact MT Std" pitchFamily="34" charset="0"/>
              </a:endParaRPr>
            </a:p>
          </p:txBody>
        </p:sp>
        <p:sp>
          <p:nvSpPr>
            <p:cNvPr id="55" name="computer-monitor_69826"/>
            <p:cNvSpPr>
              <a:spLocks noChangeAspect="1"/>
            </p:cNvSpPr>
            <p:nvPr/>
          </p:nvSpPr>
          <p:spPr bwMode="auto">
            <a:xfrm>
              <a:off x="4695415" y="839592"/>
              <a:ext cx="609685" cy="569612"/>
            </a:xfrm>
            <a:custGeom>
              <a:avLst/>
              <a:gdLst>
                <a:gd name="connsiteX0" fmla="*/ 159472 w 338138"/>
                <a:gd name="connsiteY0" fmla="*/ 265112 h 315913"/>
                <a:gd name="connsiteX1" fmla="*/ 155575 w 338138"/>
                <a:gd name="connsiteY1" fmla="*/ 269194 h 315913"/>
                <a:gd name="connsiteX2" fmla="*/ 155575 w 338138"/>
                <a:gd name="connsiteY2" fmla="*/ 289605 h 315913"/>
                <a:gd name="connsiteX3" fmla="*/ 158173 w 338138"/>
                <a:gd name="connsiteY3" fmla="*/ 293687 h 315913"/>
                <a:gd name="connsiteX4" fmla="*/ 181553 w 338138"/>
                <a:gd name="connsiteY4" fmla="*/ 293687 h 315913"/>
                <a:gd name="connsiteX5" fmla="*/ 184150 w 338138"/>
                <a:gd name="connsiteY5" fmla="*/ 290966 h 315913"/>
                <a:gd name="connsiteX6" fmla="*/ 184150 w 338138"/>
                <a:gd name="connsiteY6" fmla="*/ 269194 h 315913"/>
                <a:gd name="connsiteX7" fmla="*/ 181553 w 338138"/>
                <a:gd name="connsiteY7" fmla="*/ 265112 h 315913"/>
                <a:gd name="connsiteX8" fmla="*/ 159472 w 338138"/>
                <a:gd name="connsiteY8" fmla="*/ 265112 h 315913"/>
                <a:gd name="connsiteX9" fmla="*/ 169069 w 338138"/>
                <a:gd name="connsiteY9" fmla="*/ 222250 h 315913"/>
                <a:gd name="connsiteX10" fmla="*/ 155575 w 338138"/>
                <a:gd name="connsiteY10" fmla="*/ 235744 h 315913"/>
                <a:gd name="connsiteX11" fmla="*/ 169069 w 338138"/>
                <a:gd name="connsiteY11" fmla="*/ 249238 h 315913"/>
                <a:gd name="connsiteX12" fmla="*/ 182563 w 338138"/>
                <a:gd name="connsiteY12" fmla="*/ 235744 h 315913"/>
                <a:gd name="connsiteX13" fmla="*/ 169069 w 338138"/>
                <a:gd name="connsiteY13" fmla="*/ 222250 h 315913"/>
                <a:gd name="connsiteX14" fmla="*/ 145852 w 338138"/>
                <a:gd name="connsiteY14" fmla="*/ 55033 h 315913"/>
                <a:gd name="connsiteX15" fmla="*/ 157704 w 338138"/>
                <a:gd name="connsiteY15" fmla="*/ 56356 h 315913"/>
                <a:gd name="connsiteX16" fmla="*/ 156388 w 338138"/>
                <a:gd name="connsiteY16" fmla="*/ 68262 h 315913"/>
                <a:gd name="connsiteX17" fmla="*/ 57619 w 338138"/>
                <a:gd name="connsiteY17" fmla="*/ 137054 h 315913"/>
                <a:gd name="connsiteX18" fmla="*/ 53669 w 338138"/>
                <a:gd name="connsiteY18" fmla="*/ 139700 h 315913"/>
                <a:gd name="connsiteX19" fmla="*/ 47084 w 338138"/>
                <a:gd name="connsiteY19" fmla="*/ 135731 h 315913"/>
                <a:gd name="connsiteX20" fmla="*/ 48401 w 338138"/>
                <a:gd name="connsiteY20" fmla="*/ 123825 h 315913"/>
                <a:gd name="connsiteX21" fmla="*/ 145852 w 338138"/>
                <a:gd name="connsiteY21" fmla="*/ 55033 h 315913"/>
                <a:gd name="connsiteX22" fmla="*/ 88577 w 338138"/>
                <a:gd name="connsiteY22" fmla="*/ 47055 h 315913"/>
                <a:gd name="connsiteX23" fmla="*/ 100532 w 338138"/>
                <a:gd name="connsiteY23" fmla="*/ 48358 h 315913"/>
                <a:gd name="connsiteX24" fmla="*/ 99203 w 338138"/>
                <a:gd name="connsiteY24" fmla="*/ 60081 h 315913"/>
                <a:gd name="connsiteX25" fmla="*/ 52712 w 338138"/>
                <a:gd name="connsiteY25" fmla="*/ 92645 h 315913"/>
                <a:gd name="connsiteX26" fmla="*/ 47399 w 338138"/>
                <a:gd name="connsiteY26" fmla="*/ 95250 h 315913"/>
                <a:gd name="connsiteX27" fmla="*/ 40757 w 338138"/>
                <a:gd name="connsiteY27" fmla="*/ 91342 h 315913"/>
                <a:gd name="connsiteX28" fmla="*/ 43414 w 338138"/>
                <a:gd name="connsiteY28" fmla="*/ 79619 h 315913"/>
                <a:gd name="connsiteX29" fmla="*/ 88577 w 338138"/>
                <a:gd name="connsiteY29" fmla="*/ 47055 h 315913"/>
                <a:gd name="connsiteX30" fmla="*/ 35086 w 338138"/>
                <a:gd name="connsiteY30" fmla="*/ 22225 h 315913"/>
                <a:gd name="connsiteX31" fmla="*/ 20637 w 338138"/>
                <a:gd name="connsiteY31" fmla="*/ 35344 h 315913"/>
                <a:gd name="connsiteX32" fmla="*/ 20637 w 338138"/>
                <a:gd name="connsiteY32" fmla="*/ 196707 h 315913"/>
                <a:gd name="connsiteX33" fmla="*/ 35086 w 338138"/>
                <a:gd name="connsiteY33" fmla="*/ 211138 h 315913"/>
                <a:gd name="connsiteX34" fmla="*/ 303051 w 338138"/>
                <a:gd name="connsiteY34" fmla="*/ 211138 h 315913"/>
                <a:gd name="connsiteX35" fmla="*/ 317500 w 338138"/>
                <a:gd name="connsiteY35" fmla="*/ 196707 h 315913"/>
                <a:gd name="connsiteX36" fmla="*/ 317500 w 338138"/>
                <a:gd name="connsiteY36" fmla="*/ 35344 h 315913"/>
                <a:gd name="connsiteX37" fmla="*/ 303051 w 338138"/>
                <a:gd name="connsiteY37" fmla="*/ 22225 h 315913"/>
                <a:gd name="connsiteX38" fmla="*/ 35086 w 338138"/>
                <a:gd name="connsiteY38" fmla="*/ 22225 h 315913"/>
                <a:gd name="connsiteX39" fmla="*/ 14529 w 338138"/>
                <a:gd name="connsiteY39" fmla="*/ 0 h 315913"/>
                <a:gd name="connsiteX40" fmla="*/ 323609 w 338138"/>
                <a:gd name="connsiteY40" fmla="*/ 0 h 315913"/>
                <a:gd name="connsiteX41" fmla="*/ 338138 w 338138"/>
                <a:gd name="connsiteY41" fmla="*/ 13163 h 315913"/>
                <a:gd name="connsiteX42" fmla="*/ 338138 w 338138"/>
                <a:gd name="connsiteY42" fmla="*/ 251414 h 315913"/>
                <a:gd name="connsiteX43" fmla="*/ 323609 w 338138"/>
                <a:gd name="connsiteY43" fmla="*/ 265893 h 315913"/>
                <a:gd name="connsiteX44" fmla="*/ 210016 w 338138"/>
                <a:gd name="connsiteY44" fmla="*/ 265893 h 315913"/>
                <a:gd name="connsiteX45" fmla="*/ 207374 w 338138"/>
                <a:gd name="connsiteY45" fmla="*/ 268526 h 315913"/>
                <a:gd name="connsiteX46" fmla="*/ 207374 w 338138"/>
                <a:gd name="connsiteY46" fmla="*/ 290903 h 315913"/>
                <a:gd name="connsiteX47" fmla="*/ 208695 w 338138"/>
                <a:gd name="connsiteY47" fmla="*/ 293536 h 315913"/>
                <a:gd name="connsiteX48" fmla="*/ 239074 w 338138"/>
                <a:gd name="connsiteY48" fmla="*/ 293536 h 315913"/>
                <a:gd name="connsiteX49" fmla="*/ 250962 w 338138"/>
                <a:gd name="connsiteY49" fmla="*/ 305383 h 315913"/>
                <a:gd name="connsiteX50" fmla="*/ 239074 w 338138"/>
                <a:gd name="connsiteY50" fmla="*/ 315913 h 315913"/>
                <a:gd name="connsiteX51" fmla="*/ 99064 w 338138"/>
                <a:gd name="connsiteY51" fmla="*/ 315913 h 315913"/>
                <a:gd name="connsiteX52" fmla="*/ 87176 w 338138"/>
                <a:gd name="connsiteY52" fmla="*/ 305383 h 315913"/>
                <a:gd name="connsiteX53" fmla="*/ 99064 w 338138"/>
                <a:gd name="connsiteY53" fmla="*/ 293536 h 315913"/>
                <a:gd name="connsiteX54" fmla="*/ 129444 w 338138"/>
                <a:gd name="connsiteY54" fmla="*/ 293536 h 315913"/>
                <a:gd name="connsiteX55" fmla="*/ 130765 w 338138"/>
                <a:gd name="connsiteY55" fmla="*/ 289587 h 315913"/>
                <a:gd name="connsiteX56" fmla="*/ 130765 w 338138"/>
                <a:gd name="connsiteY56" fmla="*/ 268526 h 315913"/>
                <a:gd name="connsiteX57" fmla="*/ 126802 w 338138"/>
                <a:gd name="connsiteY57" fmla="*/ 265893 h 315913"/>
                <a:gd name="connsiteX58" fmla="*/ 14529 w 338138"/>
                <a:gd name="connsiteY58" fmla="*/ 265893 h 315913"/>
                <a:gd name="connsiteX59" fmla="*/ 0 w 338138"/>
                <a:gd name="connsiteY59" fmla="*/ 251414 h 315913"/>
                <a:gd name="connsiteX60" fmla="*/ 0 w 338138"/>
                <a:gd name="connsiteY60" fmla="*/ 13163 h 315913"/>
                <a:gd name="connsiteX61" fmla="*/ 14529 w 338138"/>
                <a:gd name="connsiteY61" fmla="*/ 0 h 3159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338138" h="315913">
                  <a:moveTo>
                    <a:pt x="159472" y="265112"/>
                  </a:moveTo>
                  <a:cubicBezTo>
                    <a:pt x="159472" y="265112"/>
                    <a:pt x="155575" y="265112"/>
                    <a:pt x="155575" y="269194"/>
                  </a:cubicBezTo>
                  <a:cubicBezTo>
                    <a:pt x="155575" y="269194"/>
                    <a:pt x="155575" y="269194"/>
                    <a:pt x="155575" y="289605"/>
                  </a:cubicBezTo>
                  <a:cubicBezTo>
                    <a:pt x="155575" y="292326"/>
                    <a:pt x="155575" y="293687"/>
                    <a:pt x="158173" y="293687"/>
                  </a:cubicBezTo>
                  <a:cubicBezTo>
                    <a:pt x="158173" y="293687"/>
                    <a:pt x="158173" y="293687"/>
                    <a:pt x="181553" y="293687"/>
                  </a:cubicBezTo>
                  <a:cubicBezTo>
                    <a:pt x="182851" y="293687"/>
                    <a:pt x="184150" y="292326"/>
                    <a:pt x="184150" y="290966"/>
                  </a:cubicBezTo>
                  <a:cubicBezTo>
                    <a:pt x="184150" y="290966"/>
                    <a:pt x="184150" y="290966"/>
                    <a:pt x="184150" y="269194"/>
                  </a:cubicBezTo>
                  <a:cubicBezTo>
                    <a:pt x="184150" y="265112"/>
                    <a:pt x="181553" y="265112"/>
                    <a:pt x="181553" y="265112"/>
                  </a:cubicBezTo>
                  <a:cubicBezTo>
                    <a:pt x="181553" y="265112"/>
                    <a:pt x="181553" y="265112"/>
                    <a:pt x="159472" y="265112"/>
                  </a:cubicBezTo>
                  <a:close/>
                  <a:moveTo>
                    <a:pt x="169069" y="222250"/>
                  </a:moveTo>
                  <a:cubicBezTo>
                    <a:pt x="161616" y="222250"/>
                    <a:pt x="155575" y="228291"/>
                    <a:pt x="155575" y="235744"/>
                  </a:cubicBezTo>
                  <a:cubicBezTo>
                    <a:pt x="155575" y="243197"/>
                    <a:pt x="161616" y="249238"/>
                    <a:pt x="169069" y="249238"/>
                  </a:cubicBezTo>
                  <a:cubicBezTo>
                    <a:pt x="176522" y="249238"/>
                    <a:pt x="182563" y="243197"/>
                    <a:pt x="182563" y="235744"/>
                  </a:cubicBezTo>
                  <a:cubicBezTo>
                    <a:pt x="182563" y="228291"/>
                    <a:pt x="176522" y="222250"/>
                    <a:pt x="169069" y="222250"/>
                  </a:cubicBezTo>
                  <a:close/>
                  <a:moveTo>
                    <a:pt x="145852" y="55033"/>
                  </a:moveTo>
                  <a:cubicBezTo>
                    <a:pt x="149803" y="52387"/>
                    <a:pt x="155071" y="52387"/>
                    <a:pt x="157704" y="56356"/>
                  </a:cubicBezTo>
                  <a:cubicBezTo>
                    <a:pt x="160338" y="60325"/>
                    <a:pt x="159021" y="65616"/>
                    <a:pt x="156388" y="68262"/>
                  </a:cubicBezTo>
                  <a:cubicBezTo>
                    <a:pt x="57619" y="137054"/>
                    <a:pt x="57619" y="137054"/>
                    <a:pt x="57619" y="137054"/>
                  </a:cubicBezTo>
                  <a:cubicBezTo>
                    <a:pt x="56302" y="138377"/>
                    <a:pt x="54986" y="139700"/>
                    <a:pt x="53669" y="139700"/>
                  </a:cubicBezTo>
                  <a:cubicBezTo>
                    <a:pt x="51035" y="139700"/>
                    <a:pt x="48401" y="138377"/>
                    <a:pt x="47084" y="135731"/>
                  </a:cubicBezTo>
                  <a:cubicBezTo>
                    <a:pt x="44450" y="131762"/>
                    <a:pt x="44450" y="126471"/>
                    <a:pt x="48401" y="123825"/>
                  </a:cubicBezTo>
                  <a:cubicBezTo>
                    <a:pt x="145852" y="55033"/>
                    <a:pt x="145852" y="55033"/>
                    <a:pt x="145852" y="55033"/>
                  </a:cubicBezTo>
                  <a:close/>
                  <a:moveTo>
                    <a:pt x="88577" y="47055"/>
                  </a:moveTo>
                  <a:cubicBezTo>
                    <a:pt x="92562" y="44450"/>
                    <a:pt x="97875" y="44450"/>
                    <a:pt x="100532" y="48358"/>
                  </a:cubicBezTo>
                  <a:cubicBezTo>
                    <a:pt x="103188" y="52265"/>
                    <a:pt x="101860" y="57476"/>
                    <a:pt x="99203" y="60081"/>
                  </a:cubicBezTo>
                  <a:cubicBezTo>
                    <a:pt x="52712" y="92645"/>
                    <a:pt x="52712" y="92645"/>
                    <a:pt x="52712" y="92645"/>
                  </a:cubicBezTo>
                  <a:cubicBezTo>
                    <a:pt x="51384" y="93947"/>
                    <a:pt x="50055" y="95250"/>
                    <a:pt x="47399" y="95250"/>
                  </a:cubicBezTo>
                  <a:cubicBezTo>
                    <a:pt x="44742" y="95250"/>
                    <a:pt x="42085" y="93947"/>
                    <a:pt x="40757" y="91342"/>
                  </a:cubicBezTo>
                  <a:cubicBezTo>
                    <a:pt x="38100" y="87435"/>
                    <a:pt x="39429" y="82224"/>
                    <a:pt x="43414" y="79619"/>
                  </a:cubicBezTo>
                  <a:cubicBezTo>
                    <a:pt x="88577" y="47055"/>
                    <a:pt x="88577" y="47055"/>
                    <a:pt x="88577" y="47055"/>
                  </a:cubicBezTo>
                  <a:close/>
                  <a:moveTo>
                    <a:pt x="35086" y="22225"/>
                  </a:moveTo>
                  <a:cubicBezTo>
                    <a:pt x="27205" y="22225"/>
                    <a:pt x="20637" y="28785"/>
                    <a:pt x="20637" y="35344"/>
                  </a:cubicBezTo>
                  <a:cubicBezTo>
                    <a:pt x="20637" y="35344"/>
                    <a:pt x="20637" y="35344"/>
                    <a:pt x="20637" y="196707"/>
                  </a:cubicBezTo>
                  <a:cubicBezTo>
                    <a:pt x="20637" y="204579"/>
                    <a:pt x="27205" y="211138"/>
                    <a:pt x="35086" y="211138"/>
                  </a:cubicBezTo>
                  <a:cubicBezTo>
                    <a:pt x="35086" y="211138"/>
                    <a:pt x="35086" y="211138"/>
                    <a:pt x="303051" y="211138"/>
                  </a:cubicBezTo>
                  <a:cubicBezTo>
                    <a:pt x="310932" y="211138"/>
                    <a:pt x="317500" y="204579"/>
                    <a:pt x="317500" y="196707"/>
                  </a:cubicBezTo>
                  <a:lnTo>
                    <a:pt x="317500" y="35344"/>
                  </a:lnTo>
                  <a:cubicBezTo>
                    <a:pt x="317500" y="28785"/>
                    <a:pt x="310932" y="22225"/>
                    <a:pt x="303051" y="22225"/>
                  </a:cubicBezTo>
                  <a:cubicBezTo>
                    <a:pt x="303051" y="22225"/>
                    <a:pt x="303051" y="22225"/>
                    <a:pt x="35086" y="22225"/>
                  </a:cubicBezTo>
                  <a:close/>
                  <a:moveTo>
                    <a:pt x="14529" y="0"/>
                  </a:moveTo>
                  <a:cubicBezTo>
                    <a:pt x="14529" y="0"/>
                    <a:pt x="14529" y="0"/>
                    <a:pt x="323609" y="0"/>
                  </a:cubicBezTo>
                  <a:cubicBezTo>
                    <a:pt x="331534" y="0"/>
                    <a:pt x="338138" y="5265"/>
                    <a:pt x="338138" y="13163"/>
                  </a:cubicBezTo>
                  <a:cubicBezTo>
                    <a:pt x="338138" y="13163"/>
                    <a:pt x="338138" y="13163"/>
                    <a:pt x="338138" y="251414"/>
                  </a:cubicBezTo>
                  <a:cubicBezTo>
                    <a:pt x="338138" y="259312"/>
                    <a:pt x="331534" y="265893"/>
                    <a:pt x="323609" y="265893"/>
                  </a:cubicBezTo>
                  <a:cubicBezTo>
                    <a:pt x="323609" y="265893"/>
                    <a:pt x="323609" y="265893"/>
                    <a:pt x="210016" y="265893"/>
                  </a:cubicBezTo>
                  <a:cubicBezTo>
                    <a:pt x="210016" y="265893"/>
                    <a:pt x="207374" y="265893"/>
                    <a:pt x="207374" y="268526"/>
                  </a:cubicBezTo>
                  <a:cubicBezTo>
                    <a:pt x="207374" y="268526"/>
                    <a:pt x="207374" y="268526"/>
                    <a:pt x="207374" y="290903"/>
                  </a:cubicBezTo>
                  <a:cubicBezTo>
                    <a:pt x="207374" y="292220"/>
                    <a:pt x="207374" y="293536"/>
                    <a:pt x="208695" y="293536"/>
                  </a:cubicBezTo>
                  <a:cubicBezTo>
                    <a:pt x="208695" y="293536"/>
                    <a:pt x="208695" y="293536"/>
                    <a:pt x="239074" y="293536"/>
                  </a:cubicBezTo>
                  <a:cubicBezTo>
                    <a:pt x="245679" y="293536"/>
                    <a:pt x="250962" y="298801"/>
                    <a:pt x="250962" y="305383"/>
                  </a:cubicBezTo>
                  <a:cubicBezTo>
                    <a:pt x="250962" y="310648"/>
                    <a:pt x="245679" y="315913"/>
                    <a:pt x="239074" y="315913"/>
                  </a:cubicBezTo>
                  <a:cubicBezTo>
                    <a:pt x="239074" y="315913"/>
                    <a:pt x="239074" y="315913"/>
                    <a:pt x="99064" y="315913"/>
                  </a:cubicBezTo>
                  <a:cubicBezTo>
                    <a:pt x="92460" y="315913"/>
                    <a:pt x="87176" y="310648"/>
                    <a:pt x="87176" y="305383"/>
                  </a:cubicBezTo>
                  <a:cubicBezTo>
                    <a:pt x="87176" y="298801"/>
                    <a:pt x="92460" y="293536"/>
                    <a:pt x="99064" y="293536"/>
                  </a:cubicBezTo>
                  <a:cubicBezTo>
                    <a:pt x="99064" y="293536"/>
                    <a:pt x="99064" y="293536"/>
                    <a:pt x="129444" y="293536"/>
                  </a:cubicBezTo>
                  <a:cubicBezTo>
                    <a:pt x="130765" y="293536"/>
                    <a:pt x="130765" y="292220"/>
                    <a:pt x="130765" y="289587"/>
                  </a:cubicBezTo>
                  <a:cubicBezTo>
                    <a:pt x="130765" y="289587"/>
                    <a:pt x="130765" y="289587"/>
                    <a:pt x="130765" y="268526"/>
                  </a:cubicBezTo>
                  <a:cubicBezTo>
                    <a:pt x="130765" y="264577"/>
                    <a:pt x="126802" y="265893"/>
                    <a:pt x="126802" y="265893"/>
                  </a:cubicBezTo>
                  <a:cubicBezTo>
                    <a:pt x="126802" y="265893"/>
                    <a:pt x="126802" y="265893"/>
                    <a:pt x="14529" y="265893"/>
                  </a:cubicBezTo>
                  <a:cubicBezTo>
                    <a:pt x="6604" y="265893"/>
                    <a:pt x="0" y="259312"/>
                    <a:pt x="0" y="251414"/>
                  </a:cubicBezTo>
                  <a:cubicBezTo>
                    <a:pt x="0" y="251414"/>
                    <a:pt x="0" y="251414"/>
                    <a:pt x="0" y="13163"/>
                  </a:cubicBezTo>
                  <a:cubicBezTo>
                    <a:pt x="0" y="5265"/>
                    <a:pt x="6604" y="0"/>
                    <a:pt x="14529" y="0"/>
                  </a:cubicBezTo>
                  <a:close/>
                </a:path>
              </a:pathLst>
            </a:custGeom>
            <a:solidFill>
              <a:srgbClr val="003FA1"/>
            </a:solidFill>
            <a:ln>
              <a:noFill/>
            </a:ln>
          </p:spPr>
        </p:sp>
      </p:grpSp>
      <p:grpSp>
        <p:nvGrpSpPr>
          <p:cNvPr id="61" name="组合 60"/>
          <p:cNvGrpSpPr/>
          <p:nvPr/>
        </p:nvGrpSpPr>
        <p:grpSpPr>
          <a:xfrm>
            <a:off x="4315760" y="2658655"/>
            <a:ext cx="1368991" cy="1370703"/>
            <a:chOff x="4315762" y="2678017"/>
            <a:chExt cx="1368991" cy="1370703"/>
          </a:xfrm>
        </p:grpSpPr>
        <p:sp>
          <p:nvSpPr>
            <p:cNvPr id="62" name="Oval 19"/>
            <p:cNvSpPr>
              <a:spLocks noChangeArrowheads="1"/>
            </p:cNvSpPr>
            <p:nvPr/>
          </p:nvSpPr>
          <p:spPr bwMode="auto">
            <a:xfrm>
              <a:off x="4315762" y="2678017"/>
              <a:ext cx="1368991" cy="1370703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 w="76200">
              <a:solidFill>
                <a:srgbClr val="003FA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sz="2800" dirty="0">
                <a:solidFill>
                  <a:srgbClr val="003FA1"/>
                </a:solidFill>
                <a:latin typeface="Impact MT Std" pitchFamily="34" charset="0"/>
              </a:endParaRPr>
            </a:p>
          </p:txBody>
        </p:sp>
        <p:sp>
          <p:nvSpPr>
            <p:cNvPr id="63" name="computer-monitor_69826"/>
            <p:cNvSpPr>
              <a:spLocks noChangeAspect="1"/>
            </p:cNvSpPr>
            <p:nvPr/>
          </p:nvSpPr>
          <p:spPr bwMode="auto">
            <a:xfrm>
              <a:off x="4695415" y="3068885"/>
              <a:ext cx="609685" cy="588967"/>
            </a:xfrm>
            <a:custGeom>
              <a:avLst/>
              <a:gdLst>
                <a:gd name="connsiteX0" fmla="*/ 27252 w 327025"/>
                <a:gd name="connsiteY0" fmla="*/ 125412 h 315912"/>
                <a:gd name="connsiteX1" fmla="*/ 35039 w 327025"/>
                <a:gd name="connsiteY1" fmla="*/ 128004 h 315912"/>
                <a:gd name="connsiteX2" fmla="*/ 163513 w 327025"/>
                <a:gd name="connsiteY2" fmla="*/ 257596 h 315912"/>
                <a:gd name="connsiteX3" fmla="*/ 293285 w 327025"/>
                <a:gd name="connsiteY3" fmla="*/ 128004 h 315912"/>
                <a:gd name="connsiteX4" fmla="*/ 299773 w 327025"/>
                <a:gd name="connsiteY4" fmla="*/ 125412 h 315912"/>
                <a:gd name="connsiteX5" fmla="*/ 307559 w 327025"/>
                <a:gd name="connsiteY5" fmla="*/ 128004 h 315912"/>
                <a:gd name="connsiteX6" fmla="*/ 324430 w 327025"/>
                <a:gd name="connsiteY6" fmla="*/ 144851 h 315912"/>
                <a:gd name="connsiteX7" fmla="*/ 327025 w 327025"/>
                <a:gd name="connsiteY7" fmla="*/ 152626 h 315912"/>
                <a:gd name="connsiteX8" fmla="*/ 324430 w 327025"/>
                <a:gd name="connsiteY8" fmla="*/ 160402 h 315912"/>
                <a:gd name="connsiteX9" fmla="*/ 171299 w 327025"/>
                <a:gd name="connsiteY9" fmla="*/ 313320 h 315912"/>
                <a:gd name="connsiteX10" fmla="*/ 163513 w 327025"/>
                <a:gd name="connsiteY10" fmla="*/ 315912 h 315912"/>
                <a:gd name="connsiteX11" fmla="*/ 155726 w 327025"/>
                <a:gd name="connsiteY11" fmla="*/ 313320 h 315912"/>
                <a:gd name="connsiteX12" fmla="*/ 3893 w 327025"/>
                <a:gd name="connsiteY12" fmla="*/ 160402 h 315912"/>
                <a:gd name="connsiteX13" fmla="*/ 0 w 327025"/>
                <a:gd name="connsiteY13" fmla="*/ 152626 h 315912"/>
                <a:gd name="connsiteX14" fmla="*/ 3893 w 327025"/>
                <a:gd name="connsiteY14" fmla="*/ 144851 h 315912"/>
                <a:gd name="connsiteX15" fmla="*/ 19466 w 327025"/>
                <a:gd name="connsiteY15" fmla="*/ 128004 h 315912"/>
                <a:gd name="connsiteX16" fmla="*/ 27252 w 327025"/>
                <a:gd name="connsiteY16" fmla="*/ 125412 h 315912"/>
                <a:gd name="connsiteX17" fmla="*/ 27252 w 327025"/>
                <a:gd name="connsiteY17" fmla="*/ 0 h 315912"/>
                <a:gd name="connsiteX18" fmla="*/ 35039 w 327025"/>
                <a:gd name="connsiteY18" fmla="*/ 2592 h 315912"/>
                <a:gd name="connsiteX19" fmla="*/ 163513 w 327025"/>
                <a:gd name="connsiteY19" fmla="*/ 132184 h 315912"/>
                <a:gd name="connsiteX20" fmla="*/ 293285 w 327025"/>
                <a:gd name="connsiteY20" fmla="*/ 2592 h 315912"/>
                <a:gd name="connsiteX21" fmla="*/ 299773 w 327025"/>
                <a:gd name="connsiteY21" fmla="*/ 0 h 315912"/>
                <a:gd name="connsiteX22" fmla="*/ 307559 w 327025"/>
                <a:gd name="connsiteY22" fmla="*/ 2592 h 315912"/>
                <a:gd name="connsiteX23" fmla="*/ 324430 w 327025"/>
                <a:gd name="connsiteY23" fmla="*/ 19439 h 315912"/>
                <a:gd name="connsiteX24" fmla="*/ 327025 w 327025"/>
                <a:gd name="connsiteY24" fmla="*/ 27214 h 315912"/>
                <a:gd name="connsiteX25" fmla="*/ 324430 w 327025"/>
                <a:gd name="connsiteY25" fmla="*/ 34990 h 315912"/>
                <a:gd name="connsiteX26" fmla="*/ 171299 w 327025"/>
                <a:gd name="connsiteY26" fmla="*/ 186612 h 315912"/>
                <a:gd name="connsiteX27" fmla="*/ 163513 w 327025"/>
                <a:gd name="connsiteY27" fmla="*/ 190500 h 315912"/>
                <a:gd name="connsiteX28" fmla="*/ 155726 w 327025"/>
                <a:gd name="connsiteY28" fmla="*/ 186612 h 315912"/>
                <a:gd name="connsiteX29" fmla="*/ 3893 w 327025"/>
                <a:gd name="connsiteY29" fmla="*/ 34990 h 315912"/>
                <a:gd name="connsiteX30" fmla="*/ 0 w 327025"/>
                <a:gd name="connsiteY30" fmla="*/ 27214 h 315912"/>
                <a:gd name="connsiteX31" fmla="*/ 3893 w 327025"/>
                <a:gd name="connsiteY31" fmla="*/ 19439 h 315912"/>
                <a:gd name="connsiteX32" fmla="*/ 19466 w 327025"/>
                <a:gd name="connsiteY32" fmla="*/ 2592 h 315912"/>
                <a:gd name="connsiteX33" fmla="*/ 27252 w 327025"/>
                <a:gd name="connsiteY33" fmla="*/ 0 h 315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327025" h="315912">
                  <a:moveTo>
                    <a:pt x="27252" y="125412"/>
                  </a:moveTo>
                  <a:cubicBezTo>
                    <a:pt x="29848" y="125412"/>
                    <a:pt x="32443" y="126708"/>
                    <a:pt x="35039" y="128004"/>
                  </a:cubicBezTo>
                  <a:cubicBezTo>
                    <a:pt x="35039" y="128004"/>
                    <a:pt x="35039" y="128004"/>
                    <a:pt x="163513" y="257596"/>
                  </a:cubicBezTo>
                  <a:cubicBezTo>
                    <a:pt x="163513" y="257596"/>
                    <a:pt x="163513" y="257596"/>
                    <a:pt x="293285" y="128004"/>
                  </a:cubicBezTo>
                  <a:cubicBezTo>
                    <a:pt x="294582" y="126708"/>
                    <a:pt x="297178" y="125412"/>
                    <a:pt x="299773" y="125412"/>
                  </a:cubicBezTo>
                  <a:cubicBezTo>
                    <a:pt x="303666" y="125412"/>
                    <a:pt x="304964" y="126708"/>
                    <a:pt x="307559" y="128004"/>
                  </a:cubicBezTo>
                  <a:lnTo>
                    <a:pt x="324430" y="144851"/>
                  </a:lnTo>
                  <a:cubicBezTo>
                    <a:pt x="325728" y="147443"/>
                    <a:pt x="327025" y="150035"/>
                    <a:pt x="327025" y="152626"/>
                  </a:cubicBezTo>
                  <a:cubicBezTo>
                    <a:pt x="327025" y="155218"/>
                    <a:pt x="325728" y="157810"/>
                    <a:pt x="324430" y="160402"/>
                  </a:cubicBezTo>
                  <a:cubicBezTo>
                    <a:pt x="324430" y="160402"/>
                    <a:pt x="324430" y="160402"/>
                    <a:pt x="171299" y="313320"/>
                  </a:cubicBezTo>
                  <a:cubicBezTo>
                    <a:pt x="168704" y="314616"/>
                    <a:pt x="166108" y="315912"/>
                    <a:pt x="163513" y="315912"/>
                  </a:cubicBezTo>
                  <a:cubicBezTo>
                    <a:pt x="160917" y="315912"/>
                    <a:pt x="158322" y="314616"/>
                    <a:pt x="155726" y="313320"/>
                  </a:cubicBezTo>
                  <a:cubicBezTo>
                    <a:pt x="155726" y="313320"/>
                    <a:pt x="155726" y="313320"/>
                    <a:pt x="3893" y="160402"/>
                  </a:cubicBezTo>
                  <a:cubicBezTo>
                    <a:pt x="1298" y="157810"/>
                    <a:pt x="0" y="155218"/>
                    <a:pt x="0" y="152626"/>
                  </a:cubicBezTo>
                  <a:cubicBezTo>
                    <a:pt x="0" y="150035"/>
                    <a:pt x="1298" y="147443"/>
                    <a:pt x="3893" y="144851"/>
                  </a:cubicBezTo>
                  <a:cubicBezTo>
                    <a:pt x="3893" y="144851"/>
                    <a:pt x="3893" y="144851"/>
                    <a:pt x="19466" y="128004"/>
                  </a:cubicBezTo>
                  <a:cubicBezTo>
                    <a:pt x="22061" y="126708"/>
                    <a:pt x="24657" y="125412"/>
                    <a:pt x="27252" y="125412"/>
                  </a:cubicBezTo>
                  <a:close/>
                  <a:moveTo>
                    <a:pt x="27252" y="0"/>
                  </a:moveTo>
                  <a:cubicBezTo>
                    <a:pt x="29848" y="0"/>
                    <a:pt x="32443" y="1296"/>
                    <a:pt x="35039" y="2592"/>
                  </a:cubicBezTo>
                  <a:cubicBezTo>
                    <a:pt x="35039" y="2592"/>
                    <a:pt x="35039" y="2592"/>
                    <a:pt x="163513" y="132184"/>
                  </a:cubicBezTo>
                  <a:cubicBezTo>
                    <a:pt x="163513" y="132184"/>
                    <a:pt x="163513" y="132184"/>
                    <a:pt x="293285" y="2592"/>
                  </a:cubicBezTo>
                  <a:cubicBezTo>
                    <a:pt x="294582" y="1296"/>
                    <a:pt x="297178" y="0"/>
                    <a:pt x="299773" y="0"/>
                  </a:cubicBezTo>
                  <a:cubicBezTo>
                    <a:pt x="303666" y="0"/>
                    <a:pt x="304964" y="1296"/>
                    <a:pt x="307559" y="2592"/>
                  </a:cubicBezTo>
                  <a:cubicBezTo>
                    <a:pt x="307559" y="2592"/>
                    <a:pt x="307559" y="2592"/>
                    <a:pt x="324430" y="19439"/>
                  </a:cubicBezTo>
                  <a:cubicBezTo>
                    <a:pt x="325728" y="22030"/>
                    <a:pt x="327025" y="24622"/>
                    <a:pt x="327025" y="27214"/>
                  </a:cubicBezTo>
                  <a:cubicBezTo>
                    <a:pt x="327025" y="29806"/>
                    <a:pt x="325728" y="32398"/>
                    <a:pt x="324430" y="34990"/>
                  </a:cubicBezTo>
                  <a:cubicBezTo>
                    <a:pt x="324430" y="34990"/>
                    <a:pt x="324430" y="34990"/>
                    <a:pt x="171299" y="186612"/>
                  </a:cubicBezTo>
                  <a:cubicBezTo>
                    <a:pt x="168704" y="189204"/>
                    <a:pt x="166108" y="190500"/>
                    <a:pt x="163513" y="190500"/>
                  </a:cubicBezTo>
                  <a:cubicBezTo>
                    <a:pt x="160917" y="190500"/>
                    <a:pt x="158322" y="189204"/>
                    <a:pt x="155726" y="186612"/>
                  </a:cubicBezTo>
                  <a:lnTo>
                    <a:pt x="3893" y="34990"/>
                  </a:lnTo>
                  <a:cubicBezTo>
                    <a:pt x="1298" y="32398"/>
                    <a:pt x="0" y="29806"/>
                    <a:pt x="0" y="27214"/>
                  </a:cubicBezTo>
                  <a:cubicBezTo>
                    <a:pt x="0" y="24622"/>
                    <a:pt x="1298" y="22030"/>
                    <a:pt x="3893" y="19439"/>
                  </a:cubicBezTo>
                  <a:cubicBezTo>
                    <a:pt x="3893" y="19439"/>
                    <a:pt x="3893" y="19439"/>
                    <a:pt x="19466" y="2592"/>
                  </a:cubicBezTo>
                  <a:cubicBezTo>
                    <a:pt x="22061" y="1296"/>
                    <a:pt x="24657" y="0"/>
                    <a:pt x="27252" y="0"/>
                  </a:cubicBezTo>
                  <a:close/>
                </a:path>
              </a:pathLst>
            </a:custGeom>
            <a:solidFill>
              <a:srgbClr val="003FA1"/>
            </a:solidFill>
            <a:ln>
              <a:noFill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66" name="组合 65"/>
          <p:cNvGrpSpPr/>
          <p:nvPr/>
        </p:nvGrpSpPr>
        <p:grpSpPr>
          <a:xfrm>
            <a:off x="4315760" y="4878263"/>
            <a:ext cx="1368991" cy="1370703"/>
            <a:chOff x="4315762" y="4916987"/>
            <a:chExt cx="1368991" cy="1370703"/>
          </a:xfrm>
        </p:grpSpPr>
        <p:sp>
          <p:nvSpPr>
            <p:cNvPr id="53" name="Oval 19"/>
            <p:cNvSpPr>
              <a:spLocks noChangeArrowheads="1"/>
            </p:cNvSpPr>
            <p:nvPr/>
          </p:nvSpPr>
          <p:spPr bwMode="auto">
            <a:xfrm>
              <a:off x="4315762" y="4916987"/>
              <a:ext cx="1368991" cy="1370703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 w="76200">
              <a:solidFill>
                <a:srgbClr val="003FA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 b="1" dirty="0">
                <a:solidFill>
                  <a:srgbClr val="003FA1"/>
                </a:solidFill>
                <a:latin typeface="Impact MT Std" pitchFamily="34" charset="0"/>
              </a:endParaRPr>
            </a:p>
          </p:txBody>
        </p:sp>
        <p:sp>
          <p:nvSpPr>
            <p:cNvPr id="64" name="computer-monitor_69826"/>
            <p:cNvSpPr>
              <a:spLocks noChangeAspect="1"/>
            </p:cNvSpPr>
            <p:nvPr/>
          </p:nvSpPr>
          <p:spPr bwMode="auto">
            <a:xfrm>
              <a:off x="4703407" y="5297495"/>
              <a:ext cx="593701" cy="609685"/>
            </a:xfrm>
            <a:custGeom>
              <a:avLst/>
              <a:gdLst>
                <a:gd name="connsiteX0" fmla="*/ 5145 w 317509"/>
                <a:gd name="connsiteY0" fmla="*/ 226044 h 326057"/>
                <a:gd name="connsiteX1" fmla="*/ 69467 w 317509"/>
                <a:gd name="connsiteY1" fmla="*/ 226044 h 326057"/>
                <a:gd name="connsiteX2" fmla="*/ 74613 w 317509"/>
                <a:gd name="connsiteY2" fmla="*/ 231240 h 326057"/>
                <a:gd name="connsiteX3" fmla="*/ 74613 w 317509"/>
                <a:gd name="connsiteY3" fmla="*/ 322160 h 326057"/>
                <a:gd name="connsiteX4" fmla="*/ 69467 w 317509"/>
                <a:gd name="connsiteY4" fmla="*/ 326057 h 326057"/>
                <a:gd name="connsiteX5" fmla="*/ 5145 w 317509"/>
                <a:gd name="connsiteY5" fmla="*/ 326057 h 326057"/>
                <a:gd name="connsiteX6" fmla="*/ 0 w 317509"/>
                <a:gd name="connsiteY6" fmla="*/ 322160 h 326057"/>
                <a:gd name="connsiteX7" fmla="*/ 0 w 317509"/>
                <a:gd name="connsiteY7" fmla="*/ 231240 h 326057"/>
                <a:gd name="connsiteX8" fmla="*/ 5145 w 317509"/>
                <a:gd name="connsiteY8" fmla="*/ 226044 h 326057"/>
                <a:gd name="connsiteX9" fmla="*/ 119555 w 317509"/>
                <a:gd name="connsiteY9" fmla="*/ 156194 h 326057"/>
                <a:gd name="connsiteX10" fmla="*/ 185245 w 317509"/>
                <a:gd name="connsiteY10" fmla="*/ 156194 h 326057"/>
                <a:gd name="connsiteX11" fmla="*/ 190500 w 317509"/>
                <a:gd name="connsiteY11" fmla="*/ 161381 h 326057"/>
                <a:gd name="connsiteX12" fmla="*/ 190500 w 317509"/>
                <a:gd name="connsiteY12" fmla="*/ 322167 h 326057"/>
                <a:gd name="connsiteX13" fmla="*/ 185245 w 317509"/>
                <a:gd name="connsiteY13" fmla="*/ 326057 h 326057"/>
                <a:gd name="connsiteX14" fmla="*/ 119555 w 317509"/>
                <a:gd name="connsiteY14" fmla="*/ 326057 h 326057"/>
                <a:gd name="connsiteX15" fmla="*/ 114300 w 317509"/>
                <a:gd name="connsiteY15" fmla="*/ 322167 h 326057"/>
                <a:gd name="connsiteX16" fmla="*/ 114300 w 317509"/>
                <a:gd name="connsiteY16" fmla="*/ 161381 h 326057"/>
                <a:gd name="connsiteX17" fmla="*/ 119555 w 317509"/>
                <a:gd name="connsiteY17" fmla="*/ 156194 h 326057"/>
                <a:gd name="connsiteX18" fmla="*/ 258042 w 317509"/>
                <a:gd name="connsiteY18" fmla="*/ 2909 h 326057"/>
                <a:gd name="connsiteX19" fmla="*/ 265835 w 317509"/>
                <a:gd name="connsiteY19" fmla="*/ 2909 h 326057"/>
                <a:gd name="connsiteX20" fmla="*/ 316491 w 317509"/>
                <a:gd name="connsiteY20" fmla="*/ 89512 h 326057"/>
                <a:gd name="connsiteX21" fmla="*/ 311295 w 317509"/>
                <a:gd name="connsiteY21" fmla="*/ 97268 h 326057"/>
                <a:gd name="connsiteX22" fmla="*/ 294410 w 317509"/>
                <a:gd name="connsiteY22" fmla="*/ 97268 h 326057"/>
                <a:gd name="connsiteX23" fmla="*/ 294410 w 317509"/>
                <a:gd name="connsiteY23" fmla="*/ 322178 h 326057"/>
                <a:gd name="connsiteX24" fmla="*/ 289214 w 317509"/>
                <a:gd name="connsiteY24" fmla="*/ 326056 h 326057"/>
                <a:gd name="connsiteX25" fmla="*/ 234662 w 317509"/>
                <a:gd name="connsiteY25" fmla="*/ 326056 h 326057"/>
                <a:gd name="connsiteX26" fmla="*/ 229467 w 317509"/>
                <a:gd name="connsiteY26" fmla="*/ 322178 h 326057"/>
                <a:gd name="connsiteX27" fmla="*/ 229467 w 317509"/>
                <a:gd name="connsiteY27" fmla="*/ 97268 h 326057"/>
                <a:gd name="connsiteX28" fmla="*/ 212581 w 317509"/>
                <a:gd name="connsiteY28" fmla="*/ 97268 h 326057"/>
                <a:gd name="connsiteX29" fmla="*/ 207386 w 317509"/>
                <a:gd name="connsiteY29" fmla="*/ 89512 h 326057"/>
                <a:gd name="connsiteX30" fmla="*/ 258042 w 317509"/>
                <a:gd name="connsiteY30" fmla="*/ 2909 h 326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317509" h="326057">
                  <a:moveTo>
                    <a:pt x="5145" y="226044"/>
                  </a:moveTo>
                  <a:cubicBezTo>
                    <a:pt x="69467" y="226044"/>
                    <a:pt x="69467" y="226044"/>
                    <a:pt x="69467" y="226044"/>
                  </a:cubicBezTo>
                  <a:cubicBezTo>
                    <a:pt x="72040" y="226044"/>
                    <a:pt x="74613" y="228642"/>
                    <a:pt x="74613" y="231240"/>
                  </a:cubicBezTo>
                  <a:cubicBezTo>
                    <a:pt x="74613" y="322160"/>
                    <a:pt x="74613" y="322160"/>
                    <a:pt x="74613" y="322160"/>
                  </a:cubicBezTo>
                  <a:cubicBezTo>
                    <a:pt x="74613" y="324758"/>
                    <a:pt x="72040" y="326057"/>
                    <a:pt x="69467" y="326057"/>
                  </a:cubicBezTo>
                  <a:cubicBezTo>
                    <a:pt x="5145" y="326057"/>
                    <a:pt x="5145" y="326057"/>
                    <a:pt x="5145" y="326057"/>
                  </a:cubicBezTo>
                  <a:cubicBezTo>
                    <a:pt x="2573" y="326057"/>
                    <a:pt x="0" y="324758"/>
                    <a:pt x="0" y="322160"/>
                  </a:cubicBezTo>
                  <a:cubicBezTo>
                    <a:pt x="0" y="231240"/>
                    <a:pt x="0" y="231240"/>
                    <a:pt x="0" y="231240"/>
                  </a:cubicBezTo>
                  <a:cubicBezTo>
                    <a:pt x="0" y="228642"/>
                    <a:pt x="2573" y="226044"/>
                    <a:pt x="5145" y="226044"/>
                  </a:cubicBezTo>
                  <a:close/>
                  <a:moveTo>
                    <a:pt x="119555" y="156194"/>
                  </a:moveTo>
                  <a:cubicBezTo>
                    <a:pt x="119555" y="156194"/>
                    <a:pt x="119555" y="156194"/>
                    <a:pt x="185245" y="156194"/>
                  </a:cubicBezTo>
                  <a:cubicBezTo>
                    <a:pt x="187872" y="156194"/>
                    <a:pt x="190500" y="158787"/>
                    <a:pt x="190500" y="161381"/>
                  </a:cubicBezTo>
                  <a:cubicBezTo>
                    <a:pt x="190500" y="161381"/>
                    <a:pt x="190500" y="161381"/>
                    <a:pt x="190500" y="322167"/>
                  </a:cubicBezTo>
                  <a:cubicBezTo>
                    <a:pt x="190500" y="324760"/>
                    <a:pt x="187872" y="326057"/>
                    <a:pt x="185245" y="326057"/>
                  </a:cubicBezTo>
                  <a:cubicBezTo>
                    <a:pt x="185245" y="326057"/>
                    <a:pt x="185245" y="326057"/>
                    <a:pt x="119555" y="326057"/>
                  </a:cubicBezTo>
                  <a:cubicBezTo>
                    <a:pt x="116927" y="326057"/>
                    <a:pt x="114300" y="324760"/>
                    <a:pt x="114300" y="322167"/>
                  </a:cubicBezTo>
                  <a:cubicBezTo>
                    <a:pt x="114300" y="322167"/>
                    <a:pt x="114300" y="322167"/>
                    <a:pt x="114300" y="161381"/>
                  </a:cubicBezTo>
                  <a:cubicBezTo>
                    <a:pt x="114300" y="158787"/>
                    <a:pt x="116927" y="156194"/>
                    <a:pt x="119555" y="156194"/>
                  </a:cubicBezTo>
                  <a:close/>
                  <a:moveTo>
                    <a:pt x="258042" y="2909"/>
                  </a:moveTo>
                  <a:cubicBezTo>
                    <a:pt x="259341" y="-969"/>
                    <a:pt x="263237" y="-969"/>
                    <a:pt x="265835" y="2909"/>
                  </a:cubicBezTo>
                  <a:cubicBezTo>
                    <a:pt x="265835" y="2909"/>
                    <a:pt x="265835" y="2909"/>
                    <a:pt x="316491" y="89512"/>
                  </a:cubicBezTo>
                  <a:cubicBezTo>
                    <a:pt x="319088" y="93390"/>
                    <a:pt x="316491" y="97268"/>
                    <a:pt x="311295" y="97268"/>
                  </a:cubicBezTo>
                  <a:cubicBezTo>
                    <a:pt x="311295" y="97268"/>
                    <a:pt x="311295" y="97268"/>
                    <a:pt x="294410" y="97268"/>
                  </a:cubicBezTo>
                  <a:cubicBezTo>
                    <a:pt x="294410" y="97268"/>
                    <a:pt x="294410" y="97268"/>
                    <a:pt x="294410" y="322178"/>
                  </a:cubicBezTo>
                  <a:cubicBezTo>
                    <a:pt x="294410" y="324763"/>
                    <a:pt x="291812" y="326056"/>
                    <a:pt x="289214" y="326056"/>
                  </a:cubicBezTo>
                  <a:cubicBezTo>
                    <a:pt x="289214" y="326056"/>
                    <a:pt x="289214" y="326056"/>
                    <a:pt x="234662" y="326056"/>
                  </a:cubicBezTo>
                  <a:cubicBezTo>
                    <a:pt x="232064" y="326056"/>
                    <a:pt x="229467" y="324763"/>
                    <a:pt x="229467" y="322178"/>
                  </a:cubicBezTo>
                  <a:cubicBezTo>
                    <a:pt x="229467" y="322178"/>
                    <a:pt x="229467" y="322178"/>
                    <a:pt x="229467" y="97268"/>
                  </a:cubicBezTo>
                  <a:cubicBezTo>
                    <a:pt x="229467" y="97268"/>
                    <a:pt x="229467" y="97268"/>
                    <a:pt x="212581" y="97268"/>
                  </a:cubicBezTo>
                  <a:cubicBezTo>
                    <a:pt x="207386" y="97268"/>
                    <a:pt x="204788" y="93390"/>
                    <a:pt x="207386" y="89512"/>
                  </a:cubicBezTo>
                  <a:cubicBezTo>
                    <a:pt x="207386" y="89512"/>
                    <a:pt x="207386" y="89512"/>
                    <a:pt x="258042" y="2909"/>
                  </a:cubicBezTo>
                  <a:close/>
                </a:path>
              </a:pathLst>
            </a:custGeom>
            <a:solidFill>
              <a:srgbClr val="003FA1"/>
            </a:solidFill>
            <a:ln>
              <a:noFill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2" name="矩形 1"/>
          <p:cNvSpPr/>
          <p:nvPr/>
        </p:nvSpPr>
        <p:spPr>
          <a:xfrm>
            <a:off x="6274016" y="4878263"/>
            <a:ext cx="565867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1162050" algn="l"/>
              </a:tabLst>
            </a:pPr>
            <a:r>
              <a:rPr lang="zh-CN" altLang="en-US" sz="2800" dirty="0" smtClean="0">
                <a:solidFill>
                  <a:srgbClr val="C00000"/>
                </a:solidFill>
                <a:latin typeface="+mn-ea"/>
              </a:rPr>
              <a:t>不是一定要深刻的理论术语</a:t>
            </a:r>
            <a:endParaRPr lang="en-US" altLang="zh-CN" sz="2800" dirty="0" smtClean="0">
              <a:solidFill>
                <a:srgbClr val="C00000"/>
              </a:solidFill>
              <a:latin typeface="+mn-ea"/>
            </a:endParaRPr>
          </a:p>
          <a:p>
            <a:pPr>
              <a:tabLst>
                <a:tab pos="1162050" algn="l"/>
              </a:tabLst>
            </a:pPr>
            <a:r>
              <a:rPr lang="zh-CN" altLang="en-US" sz="2800" dirty="0">
                <a:solidFill>
                  <a:srgbClr val="003FA1"/>
                </a:solidFill>
                <a:latin typeface="+mn-ea"/>
              </a:rPr>
              <a:t>关键是立场、观点和</a:t>
            </a:r>
            <a:r>
              <a:rPr lang="zh-CN" altLang="en-US" sz="2800" dirty="0" smtClean="0">
                <a:solidFill>
                  <a:srgbClr val="003FA1"/>
                </a:solidFill>
                <a:latin typeface="+mn-ea"/>
              </a:rPr>
              <a:t>方法，结合自己专业，用通俗易懂的语言表达</a:t>
            </a:r>
            <a:endParaRPr lang="zh-CN" altLang="zh-CN" sz="3600" b="1" dirty="0">
              <a:solidFill>
                <a:srgbClr val="003FA1"/>
              </a:solidFill>
              <a:latin typeface="Impact MT S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023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"/>
                            </p:stCondLst>
                            <p:childTnLst>
                              <p:par>
                                <p:cTn id="4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500"/>
                            </p:stCondLst>
                            <p:childTnLst>
                              <p:par>
                                <p:cTn id="54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000"/>
                            </p:stCondLst>
                            <p:childTnLst>
                              <p:par>
                                <p:cTn id="61" presetID="42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9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42" grpId="0" animBg="1"/>
      <p:bldP spid="43" grpId="0"/>
      <p:bldP spid="47" grpId="0" uiExpand="1" build="p"/>
      <p:bldP spid="47" grpId="1" build="p"/>
      <p:bldP spid="51" grpId="0"/>
      <p:bldP spid="51" grpId="1"/>
      <p:bldP spid="54" grpId="0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组合 17"/>
          <p:cNvGrpSpPr/>
          <p:nvPr/>
        </p:nvGrpSpPr>
        <p:grpSpPr>
          <a:xfrm>
            <a:off x="1" y="304801"/>
            <a:ext cx="12191999" cy="609600"/>
            <a:chOff x="1" y="304801"/>
            <a:chExt cx="12191999" cy="609600"/>
          </a:xfrm>
        </p:grpSpPr>
        <p:sp>
          <p:nvSpPr>
            <p:cNvPr id="19" name="矩形 18"/>
            <p:cNvSpPr/>
            <p:nvPr/>
          </p:nvSpPr>
          <p:spPr>
            <a:xfrm>
              <a:off x="1" y="304801"/>
              <a:ext cx="1100502" cy="609600"/>
            </a:xfrm>
            <a:prstGeom prst="rect">
              <a:avLst/>
            </a:prstGeom>
            <a:solidFill>
              <a:srgbClr val="003FA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微软雅黑"/>
                <a:cs typeface="+mn-cs"/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>
              <a:off x="3545306" y="304801"/>
              <a:ext cx="8646694" cy="609600"/>
            </a:xfrm>
            <a:prstGeom prst="rect">
              <a:avLst/>
            </a:prstGeom>
            <a:solidFill>
              <a:srgbClr val="003FA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32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微软雅黑"/>
                  <a:cs typeface="+mn-cs"/>
                </a:rPr>
                <a:t>从“思政课程”到“课程思政”</a:t>
              </a:r>
              <a:endPara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微软雅黑"/>
                <a:cs typeface="+mn-cs"/>
              </a:endParaRPr>
            </a:p>
          </p:txBody>
        </p:sp>
        <p:sp>
          <p:nvSpPr>
            <p:cNvPr id="21" name="文本框 20"/>
            <p:cNvSpPr txBox="1"/>
            <p:nvPr/>
          </p:nvSpPr>
          <p:spPr>
            <a:xfrm>
              <a:off x="983389" y="347991"/>
              <a:ext cx="267903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3FA1"/>
                </a:solidFill>
                <a:effectLst/>
                <a:uLnTx/>
                <a:uFillTx/>
                <a:latin typeface="Arial"/>
                <a:ea typeface="微软雅黑"/>
                <a:cs typeface="+mn-cs"/>
              </a:endParaRPr>
            </a:p>
          </p:txBody>
        </p:sp>
      </p:grpSp>
      <p:sp>
        <p:nvSpPr>
          <p:cNvPr id="3" name="矩形 2"/>
          <p:cNvSpPr/>
          <p:nvPr/>
        </p:nvSpPr>
        <p:spPr>
          <a:xfrm>
            <a:off x="983389" y="1429839"/>
            <a:ext cx="5184626" cy="47551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04800" latinLnBrk="1">
              <a:lnSpc>
                <a:spcPct val="180000"/>
              </a:lnSpc>
              <a:spcBef>
                <a:spcPts val="900"/>
              </a:spcBef>
              <a:spcAft>
                <a:spcPts val="900"/>
              </a:spcAft>
            </a:pPr>
            <a:r>
              <a:rPr lang="en-US" altLang="zh-CN" sz="2000" b="1" kern="0" dirty="0" smtClean="0">
                <a:solidFill>
                  <a:srgbClr val="003FA1"/>
                </a:solidFill>
                <a:latin typeface="+mn-ea"/>
                <a:cs typeface="宋体" panose="02010600030101010101" pitchFamily="2" charset="-122"/>
              </a:rPr>
              <a:t>  </a:t>
            </a:r>
            <a:r>
              <a:rPr lang="zh-CN" altLang="zh-CN" sz="2000" b="1" kern="0" dirty="0" smtClean="0">
                <a:solidFill>
                  <a:srgbClr val="003FA1"/>
                </a:solidFill>
                <a:latin typeface="+mn-ea"/>
                <a:cs typeface="宋体" panose="02010600030101010101" pitchFamily="2" charset="-122"/>
              </a:rPr>
              <a:t>苏格拉底</a:t>
            </a:r>
            <a:r>
              <a:rPr lang="zh-CN" altLang="zh-CN" sz="2000" b="1" kern="0" dirty="0">
                <a:solidFill>
                  <a:srgbClr val="003FA1"/>
                </a:solidFill>
                <a:latin typeface="+mn-ea"/>
                <a:cs typeface="宋体" panose="02010600030101010101" pitchFamily="2" charset="-122"/>
              </a:rPr>
              <a:t>认为“知识即美德”，即一切知识都具有“善性”，问题在于是否有发现的慧眼</a:t>
            </a:r>
            <a:r>
              <a:rPr lang="zh-CN" altLang="zh-CN" sz="2000" b="1" kern="0" dirty="0" smtClean="0">
                <a:solidFill>
                  <a:srgbClr val="003FA1"/>
                </a:solidFill>
                <a:latin typeface="+mn-ea"/>
                <a:cs typeface="宋体" panose="02010600030101010101" pitchFamily="2" charset="-122"/>
              </a:rPr>
              <a:t>。</a:t>
            </a:r>
            <a:endParaRPr lang="en-US" altLang="zh-CN" sz="2000" b="1" kern="0" dirty="0" smtClean="0">
              <a:solidFill>
                <a:srgbClr val="003FA1"/>
              </a:solidFill>
              <a:latin typeface="+mn-ea"/>
              <a:cs typeface="宋体" panose="02010600030101010101" pitchFamily="2" charset="-122"/>
            </a:endParaRPr>
          </a:p>
          <a:p>
            <a:pPr indent="304800" latinLnBrk="1">
              <a:lnSpc>
                <a:spcPct val="180000"/>
              </a:lnSpc>
              <a:spcBef>
                <a:spcPts val="900"/>
              </a:spcBef>
              <a:spcAft>
                <a:spcPts val="900"/>
              </a:spcAft>
            </a:pPr>
            <a:r>
              <a:rPr lang="en-US" altLang="zh-CN" sz="2000" b="1" kern="0" dirty="0">
                <a:solidFill>
                  <a:srgbClr val="003FA1"/>
                </a:solidFill>
                <a:latin typeface="+mn-ea"/>
                <a:cs typeface="宋体" panose="02010600030101010101" pitchFamily="2" charset="-122"/>
              </a:rPr>
              <a:t> </a:t>
            </a:r>
            <a:r>
              <a:rPr lang="en-US" altLang="zh-CN" sz="2000" b="1" kern="0" dirty="0" smtClean="0">
                <a:solidFill>
                  <a:srgbClr val="003FA1"/>
                </a:solidFill>
                <a:latin typeface="+mn-ea"/>
                <a:cs typeface="宋体" panose="02010600030101010101" pitchFamily="2" charset="-122"/>
              </a:rPr>
              <a:t>  </a:t>
            </a:r>
            <a:r>
              <a:rPr lang="zh-CN" altLang="zh-CN" sz="2000" b="1" kern="0" dirty="0" smtClean="0">
                <a:solidFill>
                  <a:srgbClr val="003FA1"/>
                </a:solidFill>
                <a:latin typeface="+mn-ea"/>
                <a:cs typeface="宋体" panose="02010600030101010101" pitchFamily="2" charset="-122"/>
              </a:rPr>
              <a:t>在</a:t>
            </a:r>
            <a:r>
              <a:rPr lang="zh-CN" altLang="zh-CN" sz="2000" b="1" kern="0" dirty="0">
                <a:solidFill>
                  <a:srgbClr val="003FA1"/>
                </a:solidFill>
                <a:latin typeface="+mn-ea"/>
                <a:cs typeface="宋体" panose="02010600030101010101" pitchFamily="2" charset="-122"/>
              </a:rPr>
              <a:t>教育史上，价值作为一个目标，很早就被纳入教学活动</a:t>
            </a:r>
            <a:r>
              <a:rPr lang="zh-CN" altLang="zh-CN" sz="2000" b="1" kern="0" dirty="0" smtClean="0">
                <a:solidFill>
                  <a:srgbClr val="003FA1"/>
                </a:solidFill>
                <a:latin typeface="+mn-ea"/>
                <a:cs typeface="宋体" panose="02010600030101010101" pitchFamily="2" charset="-122"/>
              </a:rPr>
              <a:t>。从</a:t>
            </a:r>
            <a:r>
              <a:rPr lang="zh-CN" altLang="zh-CN" sz="2000" b="1" kern="0" dirty="0">
                <a:solidFill>
                  <a:srgbClr val="003FA1"/>
                </a:solidFill>
                <a:latin typeface="+mn-ea"/>
                <a:cs typeface="宋体" panose="02010600030101010101" pitchFamily="2" charset="-122"/>
              </a:rPr>
              <a:t>“思政课程”到“课程思政”，让课程门门有德育，教师人人讲育人，通过教学活动潜移默化地影响学生，正是我们当下要做的努力。</a:t>
            </a:r>
            <a:endParaRPr lang="zh-CN" altLang="zh-CN" sz="1600" b="1" kern="100" dirty="0">
              <a:solidFill>
                <a:srgbClr val="003FA1"/>
              </a:solidFill>
              <a:effectLst/>
              <a:latin typeface="+mn-ea"/>
              <a:cs typeface="Times New Roman" panose="02020603050405020304" pitchFamily="18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1353" y="1642243"/>
            <a:ext cx="5147430" cy="3436652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983389" y="304801"/>
            <a:ext cx="26790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3FA1"/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小结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003FA1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12016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1589996" y="1887198"/>
            <a:ext cx="2619147" cy="2619147"/>
            <a:chOff x="1575482" y="3063103"/>
            <a:chExt cx="1395280" cy="1395280"/>
          </a:xfrm>
        </p:grpSpPr>
        <p:grpSp>
          <p:nvGrpSpPr>
            <p:cNvPr id="2" name="组合 1"/>
            <p:cNvGrpSpPr/>
            <p:nvPr/>
          </p:nvGrpSpPr>
          <p:grpSpPr>
            <a:xfrm>
              <a:off x="1575482" y="3063103"/>
              <a:ext cx="1395280" cy="1395280"/>
              <a:chOff x="1677608" y="2996952"/>
              <a:chExt cx="1395643" cy="1395643"/>
            </a:xfrm>
          </p:grpSpPr>
          <p:sp>
            <p:nvSpPr>
              <p:cNvPr id="3" name="Oval 60"/>
              <p:cNvSpPr>
                <a:spLocks noChangeAspect="1"/>
              </p:cNvSpPr>
              <p:nvPr/>
            </p:nvSpPr>
            <p:spPr>
              <a:xfrm>
                <a:off x="1677608" y="2996952"/>
                <a:ext cx="1395643" cy="1395643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>
                      <a:lumMod val="81000"/>
                    </a:schemeClr>
                  </a:gs>
                  <a:gs pos="0">
                    <a:schemeClr val="bg1">
                      <a:lumMod val="99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  <a:effectLst>
                <a:outerShdw blurRad="317500" dist="1143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4" name="Oval 29"/>
              <p:cNvSpPr>
                <a:spLocks noChangeAspect="1"/>
              </p:cNvSpPr>
              <p:nvPr/>
            </p:nvSpPr>
            <p:spPr>
              <a:xfrm>
                <a:off x="1850114" y="3169458"/>
                <a:ext cx="1050630" cy="1050630"/>
              </a:xfrm>
              <a:prstGeom prst="ellipse">
                <a:avLst/>
              </a:prstGeom>
              <a:solidFill>
                <a:srgbClr val="003FA1"/>
              </a:solidFill>
              <a:ln w="120650">
                <a:gradFill flip="none" rotWithShape="1">
                  <a:gsLst>
                    <a:gs pos="0">
                      <a:schemeClr val="bg1">
                        <a:lumMod val="78000"/>
                      </a:schemeClr>
                    </a:gs>
                    <a:gs pos="100000">
                      <a:schemeClr val="bg1">
                        <a:lumMod val="98000"/>
                      </a:schemeClr>
                    </a:gs>
                  </a:gsLst>
                  <a:lin ang="5400000" scaled="1"/>
                  <a:tileRect/>
                </a:gradFill>
              </a:ln>
              <a:effectLst>
                <a:innerShdw blurRad="330200" dist="165100" dir="16200000">
                  <a:prstClr val="black">
                    <a:alpha val="53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799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DIN-BoldItalic" pitchFamily="50" charset="0"/>
                </a:endParaRPr>
              </a:p>
            </p:txBody>
          </p:sp>
        </p:grpSp>
        <p:sp>
          <p:nvSpPr>
            <p:cNvPr id="5" name="KSO_Shape"/>
            <p:cNvSpPr/>
            <p:nvPr/>
          </p:nvSpPr>
          <p:spPr bwMode="auto">
            <a:xfrm>
              <a:off x="1980364" y="3543580"/>
              <a:ext cx="585515" cy="434325"/>
            </a:xfrm>
            <a:custGeom>
              <a:avLst/>
              <a:gdLst>
                <a:gd name="connsiteX0" fmla="*/ 9246 w 338138"/>
                <a:gd name="connsiteY0" fmla="*/ 217487 h 250825"/>
                <a:gd name="connsiteX1" fmla="*/ 328892 w 338138"/>
                <a:gd name="connsiteY1" fmla="*/ 217487 h 250825"/>
                <a:gd name="connsiteX2" fmla="*/ 338138 w 338138"/>
                <a:gd name="connsiteY2" fmla="*/ 226822 h 250825"/>
                <a:gd name="connsiteX3" fmla="*/ 314363 w 338138"/>
                <a:gd name="connsiteY3" fmla="*/ 250825 h 250825"/>
                <a:gd name="connsiteX4" fmla="*/ 23775 w 338138"/>
                <a:gd name="connsiteY4" fmla="*/ 250825 h 250825"/>
                <a:gd name="connsiteX5" fmla="*/ 0 w 338138"/>
                <a:gd name="connsiteY5" fmla="*/ 226822 h 250825"/>
                <a:gd name="connsiteX6" fmla="*/ 9246 w 338138"/>
                <a:gd name="connsiteY6" fmla="*/ 217487 h 250825"/>
                <a:gd name="connsiteX7" fmla="*/ 100182 w 338138"/>
                <a:gd name="connsiteY7" fmla="*/ 100012 h 250825"/>
                <a:gd name="connsiteX8" fmla="*/ 123655 w 338138"/>
                <a:gd name="connsiteY8" fmla="*/ 100012 h 250825"/>
                <a:gd name="connsiteX9" fmla="*/ 130175 w 338138"/>
                <a:gd name="connsiteY9" fmla="*/ 106705 h 250825"/>
                <a:gd name="connsiteX10" fmla="*/ 130175 w 338138"/>
                <a:gd name="connsiteY10" fmla="*/ 161583 h 250825"/>
                <a:gd name="connsiteX11" fmla="*/ 123655 w 338138"/>
                <a:gd name="connsiteY11" fmla="*/ 168275 h 250825"/>
                <a:gd name="connsiteX12" fmla="*/ 100182 w 338138"/>
                <a:gd name="connsiteY12" fmla="*/ 168275 h 250825"/>
                <a:gd name="connsiteX13" fmla="*/ 93662 w 338138"/>
                <a:gd name="connsiteY13" fmla="*/ 161583 h 250825"/>
                <a:gd name="connsiteX14" fmla="*/ 93662 w 338138"/>
                <a:gd name="connsiteY14" fmla="*/ 106705 h 250825"/>
                <a:gd name="connsiteX15" fmla="*/ 100182 w 338138"/>
                <a:gd name="connsiteY15" fmla="*/ 100012 h 250825"/>
                <a:gd name="connsiteX16" fmla="*/ 157332 w 338138"/>
                <a:gd name="connsiteY16" fmla="*/ 77787 h 250825"/>
                <a:gd name="connsiteX17" fmla="*/ 180805 w 338138"/>
                <a:gd name="connsiteY17" fmla="*/ 77787 h 250825"/>
                <a:gd name="connsiteX18" fmla="*/ 187325 w 338138"/>
                <a:gd name="connsiteY18" fmla="*/ 84441 h 250825"/>
                <a:gd name="connsiteX19" fmla="*/ 187325 w 338138"/>
                <a:gd name="connsiteY19" fmla="*/ 161622 h 250825"/>
                <a:gd name="connsiteX20" fmla="*/ 180805 w 338138"/>
                <a:gd name="connsiteY20" fmla="*/ 168275 h 250825"/>
                <a:gd name="connsiteX21" fmla="*/ 157332 w 338138"/>
                <a:gd name="connsiteY21" fmla="*/ 168275 h 250825"/>
                <a:gd name="connsiteX22" fmla="*/ 150812 w 338138"/>
                <a:gd name="connsiteY22" fmla="*/ 161622 h 250825"/>
                <a:gd name="connsiteX23" fmla="*/ 150812 w 338138"/>
                <a:gd name="connsiteY23" fmla="*/ 84441 h 250825"/>
                <a:gd name="connsiteX24" fmla="*/ 157332 w 338138"/>
                <a:gd name="connsiteY24" fmla="*/ 77787 h 250825"/>
                <a:gd name="connsiteX25" fmla="*/ 216070 w 338138"/>
                <a:gd name="connsiteY25" fmla="*/ 49212 h 250825"/>
                <a:gd name="connsiteX26" fmla="*/ 239543 w 338138"/>
                <a:gd name="connsiteY26" fmla="*/ 49212 h 250825"/>
                <a:gd name="connsiteX27" fmla="*/ 246063 w 338138"/>
                <a:gd name="connsiteY27" fmla="*/ 55827 h 250825"/>
                <a:gd name="connsiteX28" fmla="*/ 246063 w 338138"/>
                <a:gd name="connsiteY28" fmla="*/ 161661 h 250825"/>
                <a:gd name="connsiteX29" fmla="*/ 239543 w 338138"/>
                <a:gd name="connsiteY29" fmla="*/ 168275 h 250825"/>
                <a:gd name="connsiteX30" fmla="*/ 216070 w 338138"/>
                <a:gd name="connsiteY30" fmla="*/ 168275 h 250825"/>
                <a:gd name="connsiteX31" fmla="*/ 209550 w 338138"/>
                <a:gd name="connsiteY31" fmla="*/ 161661 h 250825"/>
                <a:gd name="connsiteX32" fmla="*/ 209550 w 338138"/>
                <a:gd name="connsiteY32" fmla="*/ 55827 h 250825"/>
                <a:gd name="connsiteX33" fmla="*/ 216070 w 338138"/>
                <a:gd name="connsiteY33" fmla="*/ 49212 h 250825"/>
                <a:gd name="connsiteX34" fmla="*/ 53428 w 338138"/>
                <a:gd name="connsiteY34" fmla="*/ 22225 h 250825"/>
                <a:gd name="connsiteX35" fmla="*/ 50800 w 338138"/>
                <a:gd name="connsiteY35" fmla="*/ 24858 h 250825"/>
                <a:gd name="connsiteX36" fmla="*/ 50800 w 338138"/>
                <a:gd name="connsiteY36" fmla="*/ 182834 h 250825"/>
                <a:gd name="connsiteX37" fmla="*/ 53428 w 338138"/>
                <a:gd name="connsiteY37" fmla="*/ 184150 h 250825"/>
                <a:gd name="connsiteX38" fmla="*/ 284710 w 338138"/>
                <a:gd name="connsiteY38" fmla="*/ 184150 h 250825"/>
                <a:gd name="connsiteX39" fmla="*/ 287338 w 338138"/>
                <a:gd name="connsiteY39" fmla="*/ 182834 h 250825"/>
                <a:gd name="connsiteX40" fmla="*/ 287338 w 338138"/>
                <a:gd name="connsiteY40" fmla="*/ 24858 h 250825"/>
                <a:gd name="connsiteX41" fmla="*/ 284710 w 338138"/>
                <a:gd name="connsiteY41" fmla="*/ 22225 h 250825"/>
                <a:gd name="connsiteX42" fmla="*/ 53428 w 338138"/>
                <a:gd name="connsiteY42" fmla="*/ 22225 h 250825"/>
                <a:gd name="connsiteX43" fmla="*/ 53663 w 338138"/>
                <a:gd name="connsiteY43" fmla="*/ 0 h 250825"/>
                <a:gd name="connsiteX44" fmla="*/ 286062 w 338138"/>
                <a:gd name="connsiteY44" fmla="*/ 0 h 250825"/>
                <a:gd name="connsiteX45" fmla="*/ 311150 w 338138"/>
                <a:gd name="connsiteY45" fmla="*/ 25008 h 250825"/>
                <a:gd name="connsiteX46" fmla="*/ 311150 w 338138"/>
                <a:gd name="connsiteY46" fmla="*/ 182955 h 250825"/>
                <a:gd name="connsiteX47" fmla="*/ 286062 w 338138"/>
                <a:gd name="connsiteY47" fmla="*/ 207963 h 250825"/>
                <a:gd name="connsiteX48" fmla="*/ 53663 w 338138"/>
                <a:gd name="connsiteY48" fmla="*/ 207963 h 250825"/>
                <a:gd name="connsiteX49" fmla="*/ 28575 w 338138"/>
                <a:gd name="connsiteY49" fmla="*/ 182955 h 250825"/>
                <a:gd name="connsiteX50" fmla="*/ 28575 w 338138"/>
                <a:gd name="connsiteY50" fmla="*/ 25008 h 250825"/>
                <a:gd name="connsiteX51" fmla="*/ 53663 w 338138"/>
                <a:gd name="connsiteY51" fmla="*/ 0 h 250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</a:cxnLst>
              <a:rect l="l" t="t" r="r" b="b"/>
              <a:pathLst>
                <a:path w="338138" h="250825">
                  <a:moveTo>
                    <a:pt x="9246" y="217487"/>
                  </a:moveTo>
                  <a:cubicBezTo>
                    <a:pt x="9246" y="217487"/>
                    <a:pt x="9246" y="217487"/>
                    <a:pt x="328892" y="217487"/>
                  </a:cubicBezTo>
                  <a:cubicBezTo>
                    <a:pt x="334176" y="217487"/>
                    <a:pt x="338138" y="221488"/>
                    <a:pt x="338138" y="226822"/>
                  </a:cubicBezTo>
                  <a:cubicBezTo>
                    <a:pt x="338138" y="240157"/>
                    <a:pt x="327571" y="250825"/>
                    <a:pt x="314363" y="250825"/>
                  </a:cubicBezTo>
                  <a:cubicBezTo>
                    <a:pt x="314363" y="250825"/>
                    <a:pt x="314363" y="250825"/>
                    <a:pt x="23775" y="250825"/>
                  </a:cubicBezTo>
                  <a:cubicBezTo>
                    <a:pt x="10567" y="250825"/>
                    <a:pt x="0" y="240157"/>
                    <a:pt x="0" y="226822"/>
                  </a:cubicBezTo>
                  <a:cubicBezTo>
                    <a:pt x="0" y="221488"/>
                    <a:pt x="3962" y="217487"/>
                    <a:pt x="9246" y="217487"/>
                  </a:cubicBezTo>
                  <a:close/>
                  <a:moveTo>
                    <a:pt x="100182" y="100012"/>
                  </a:moveTo>
                  <a:cubicBezTo>
                    <a:pt x="100182" y="100012"/>
                    <a:pt x="100182" y="100012"/>
                    <a:pt x="123655" y="100012"/>
                  </a:cubicBezTo>
                  <a:cubicBezTo>
                    <a:pt x="127567" y="100012"/>
                    <a:pt x="130175" y="102689"/>
                    <a:pt x="130175" y="106705"/>
                  </a:cubicBezTo>
                  <a:cubicBezTo>
                    <a:pt x="130175" y="106705"/>
                    <a:pt x="130175" y="106705"/>
                    <a:pt x="130175" y="161583"/>
                  </a:cubicBezTo>
                  <a:cubicBezTo>
                    <a:pt x="130175" y="165598"/>
                    <a:pt x="127567" y="168275"/>
                    <a:pt x="123655" y="168275"/>
                  </a:cubicBezTo>
                  <a:cubicBezTo>
                    <a:pt x="123655" y="168275"/>
                    <a:pt x="123655" y="168275"/>
                    <a:pt x="100182" y="168275"/>
                  </a:cubicBezTo>
                  <a:cubicBezTo>
                    <a:pt x="96270" y="168275"/>
                    <a:pt x="93662" y="165598"/>
                    <a:pt x="93662" y="161583"/>
                  </a:cubicBezTo>
                  <a:cubicBezTo>
                    <a:pt x="93662" y="161583"/>
                    <a:pt x="93662" y="161583"/>
                    <a:pt x="93662" y="106705"/>
                  </a:cubicBezTo>
                  <a:cubicBezTo>
                    <a:pt x="93662" y="102689"/>
                    <a:pt x="96270" y="100012"/>
                    <a:pt x="100182" y="100012"/>
                  </a:cubicBezTo>
                  <a:close/>
                  <a:moveTo>
                    <a:pt x="157332" y="77787"/>
                  </a:moveTo>
                  <a:cubicBezTo>
                    <a:pt x="157332" y="77787"/>
                    <a:pt x="157332" y="77787"/>
                    <a:pt x="180805" y="77787"/>
                  </a:cubicBezTo>
                  <a:cubicBezTo>
                    <a:pt x="184717" y="77787"/>
                    <a:pt x="187325" y="81779"/>
                    <a:pt x="187325" y="84441"/>
                  </a:cubicBezTo>
                  <a:cubicBezTo>
                    <a:pt x="187325" y="84441"/>
                    <a:pt x="187325" y="84441"/>
                    <a:pt x="187325" y="161622"/>
                  </a:cubicBezTo>
                  <a:cubicBezTo>
                    <a:pt x="187325" y="165614"/>
                    <a:pt x="184717" y="168275"/>
                    <a:pt x="180805" y="168275"/>
                  </a:cubicBezTo>
                  <a:cubicBezTo>
                    <a:pt x="180805" y="168275"/>
                    <a:pt x="180805" y="168275"/>
                    <a:pt x="157332" y="168275"/>
                  </a:cubicBezTo>
                  <a:cubicBezTo>
                    <a:pt x="153420" y="168275"/>
                    <a:pt x="150812" y="165614"/>
                    <a:pt x="150812" y="161622"/>
                  </a:cubicBezTo>
                  <a:cubicBezTo>
                    <a:pt x="150812" y="161622"/>
                    <a:pt x="150812" y="161622"/>
                    <a:pt x="150812" y="84441"/>
                  </a:cubicBezTo>
                  <a:cubicBezTo>
                    <a:pt x="150812" y="81779"/>
                    <a:pt x="153420" y="77787"/>
                    <a:pt x="157332" y="77787"/>
                  </a:cubicBezTo>
                  <a:close/>
                  <a:moveTo>
                    <a:pt x="216070" y="49212"/>
                  </a:moveTo>
                  <a:cubicBezTo>
                    <a:pt x="216070" y="49212"/>
                    <a:pt x="216070" y="49212"/>
                    <a:pt x="239543" y="49212"/>
                  </a:cubicBezTo>
                  <a:cubicBezTo>
                    <a:pt x="243455" y="49212"/>
                    <a:pt x="246063" y="51858"/>
                    <a:pt x="246063" y="55827"/>
                  </a:cubicBezTo>
                  <a:cubicBezTo>
                    <a:pt x="246063" y="55827"/>
                    <a:pt x="246063" y="55827"/>
                    <a:pt x="246063" y="161661"/>
                  </a:cubicBezTo>
                  <a:cubicBezTo>
                    <a:pt x="246063" y="165629"/>
                    <a:pt x="243455" y="168275"/>
                    <a:pt x="239543" y="168275"/>
                  </a:cubicBezTo>
                  <a:cubicBezTo>
                    <a:pt x="239543" y="168275"/>
                    <a:pt x="239543" y="168275"/>
                    <a:pt x="216070" y="168275"/>
                  </a:cubicBezTo>
                  <a:cubicBezTo>
                    <a:pt x="212158" y="168275"/>
                    <a:pt x="209550" y="165629"/>
                    <a:pt x="209550" y="161661"/>
                  </a:cubicBezTo>
                  <a:cubicBezTo>
                    <a:pt x="209550" y="161661"/>
                    <a:pt x="209550" y="161661"/>
                    <a:pt x="209550" y="55827"/>
                  </a:cubicBezTo>
                  <a:cubicBezTo>
                    <a:pt x="209550" y="51858"/>
                    <a:pt x="212158" y="49212"/>
                    <a:pt x="216070" y="49212"/>
                  </a:cubicBezTo>
                  <a:close/>
                  <a:moveTo>
                    <a:pt x="53428" y="22225"/>
                  </a:moveTo>
                  <a:cubicBezTo>
                    <a:pt x="52114" y="22225"/>
                    <a:pt x="50800" y="23541"/>
                    <a:pt x="50800" y="24858"/>
                  </a:cubicBezTo>
                  <a:lnTo>
                    <a:pt x="50800" y="182834"/>
                  </a:lnTo>
                  <a:cubicBezTo>
                    <a:pt x="50800" y="184150"/>
                    <a:pt x="52114" y="184150"/>
                    <a:pt x="53428" y="184150"/>
                  </a:cubicBezTo>
                  <a:cubicBezTo>
                    <a:pt x="53428" y="184150"/>
                    <a:pt x="53428" y="184150"/>
                    <a:pt x="284710" y="184150"/>
                  </a:cubicBezTo>
                  <a:cubicBezTo>
                    <a:pt x="286024" y="184150"/>
                    <a:pt x="287338" y="184150"/>
                    <a:pt x="287338" y="182834"/>
                  </a:cubicBezTo>
                  <a:cubicBezTo>
                    <a:pt x="287338" y="182834"/>
                    <a:pt x="287338" y="182834"/>
                    <a:pt x="287338" y="24858"/>
                  </a:cubicBezTo>
                  <a:cubicBezTo>
                    <a:pt x="287338" y="23541"/>
                    <a:pt x="286024" y="22225"/>
                    <a:pt x="284710" y="22225"/>
                  </a:cubicBezTo>
                  <a:cubicBezTo>
                    <a:pt x="284710" y="22225"/>
                    <a:pt x="284710" y="22225"/>
                    <a:pt x="53428" y="22225"/>
                  </a:cubicBezTo>
                  <a:close/>
                  <a:moveTo>
                    <a:pt x="53663" y="0"/>
                  </a:moveTo>
                  <a:cubicBezTo>
                    <a:pt x="53663" y="0"/>
                    <a:pt x="53663" y="0"/>
                    <a:pt x="286062" y="0"/>
                  </a:cubicBezTo>
                  <a:cubicBezTo>
                    <a:pt x="300587" y="0"/>
                    <a:pt x="311150" y="10530"/>
                    <a:pt x="311150" y="25008"/>
                  </a:cubicBezTo>
                  <a:cubicBezTo>
                    <a:pt x="311150" y="25008"/>
                    <a:pt x="311150" y="25008"/>
                    <a:pt x="311150" y="182955"/>
                  </a:cubicBezTo>
                  <a:cubicBezTo>
                    <a:pt x="311150" y="196117"/>
                    <a:pt x="300587" y="207963"/>
                    <a:pt x="286062" y="207963"/>
                  </a:cubicBezTo>
                  <a:cubicBezTo>
                    <a:pt x="286062" y="207963"/>
                    <a:pt x="286062" y="207963"/>
                    <a:pt x="53663" y="207963"/>
                  </a:cubicBezTo>
                  <a:cubicBezTo>
                    <a:pt x="39138" y="207963"/>
                    <a:pt x="28575" y="196117"/>
                    <a:pt x="28575" y="182955"/>
                  </a:cubicBezTo>
                  <a:cubicBezTo>
                    <a:pt x="28575" y="182955"/>
                    <a:pt x="28575" y="182955"/>
                    <a:pt x="28575" y="25008"/>
                  </a:cubicBezTo>
                  <a:cubicBezTo>
                    <a:pt x="28575" y="10530"/>
                    <a:pt x="39138" y="0"/>
                    <a:pt x="5366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anchor="ctr"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 sz="1799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8" name="文本框 7"/>
          <p:cNvSpPr txBox="1"/>
          <p:nvPr/>
        </p:nvSpPr>
        <p:spPr>
          <a:xfrm>
            <a:off x="4321694" y="2061369"/>
            <a:ext cx="658948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000" b="1" dirty="0" smtClean="0">
                <a:solidFill>
                  <a:srgbClr val="003FA1"/>
                </a:solidFill>
              </a:rPr>
              <a:t>感谢大家聆听</a:t>
            </a:r>
            <a:endParaRPr lang="en-US" altLang="zh-CN" sz="6000" b="1" dirty="0" smtClean="0">
              <a:solidFill>
                <a:srgbClr val="003FA1"/>
              </a:solidFill>
            </a:endParaRPr>
          </a:p>
          <a:p>
            <a:r>
              <a:rPr lang="zh-CN" altLang="en-US" sz="6000" b="1" dirty="0" smtClean="0">
                <a:solidFill>
                  <a:srgbClr val="003FA1"/>
                </a:solidFill>
              </a:rPr>
              <a:t>欢迎批评指正</a:t>
            </a:r>
            <a:endParaRPr lang="en-US" altLang="zh-CN" sz="6000" b="1" dirty="0" smtClean="0">
              <a:solidFill>
                <a:srgbClr val="003FA1"/>
              </a:solidFill>
            </a:endParaRPr>
          </a:p>
          <a:p>
            <a:r>
              <a:rPr lang="zh-CN" altLang="en-US" sz="6000" b="1" dirty="0" smtClean="0">
                <a:solidFill>
                  <a:srgbClr val="003FA1"/>
                </a:solidFill>
              </a:rPr>
              <a:t>期待更多交流</a:t>
            </a:r>
            <a:endParaRPr lang="zh-CN" altLang="en-US" sz="6000" b="1" dirty="0">
              <a:solidFill>
                <a:srgbClr val="003FA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64835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37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" dur="10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8" dur="10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" dur="900" decel="1000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" dur="100" accel="100000" fill="hold">
                                              <p:stCondLst>
                                                <p:cond delay="90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2" presetID="2" presetClass="entr" presetSubtype="8" fill="hold" grpId="0" nodeType="afterEffect" p14:presetBounceEnd="66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000">
                                          <p:cBhvr additive="base">
                                            <p:cTn id="14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000">
                                          <p:cBhvr additive="base">
                                            <p:cTn id="15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8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37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" dur="10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8" dur="10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" dur="900" decel="1000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" dur="100" accel="100000" fill="hold">
                                              <p:stCondLst>
                                                <p:cond delay="90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2" presetID="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4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5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8" grpId="0"/>
        </p:bldLst>
      </p:timing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6"/>
          <p:cNvSpPr txBox="1"/>
          <p:nvPr/>
        </p:nvSpPr>
        <p:spPr>
          <a:xfrm>
            <a:off x="1339043" y="1431773"/>
            <a:ext cx="889775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/>
            <a:r>
              <a:rPr lang="zh-CN" altLang="en-US" sz="5400" b="1" dirty="0" smtClean="0">
                <a:solidFill>
                  <a:srgbClr val="003FA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大家眼中的</a:t>
            </a:r>
            <a:endParaRPr lang="en-US" altLang="zh-CN" sz="5400" b="1" dirty="0" smtClean="0">
              <a:solidFill>
                <a:srgbClr val="003FA1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latinLnBrk="1"/>
            <a:r>
              <a:rPr lang="zh-CN" altLang="en-US" sz="5400" b="1" dirty="0" smtClean="0">
                <a:solidFill>
                  <a:srgbClr val="003FA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“思政课程”与“课程思政”</a:t>
            </a:r>
            <a:endParaRPr lang="en-US" altLang="zh-CN" sz="5400" b="1" dirty="0" smtClean="0">
              <a:solidFill>
                <a:srgbClr val="003FA1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latinLnBrk="1"/>
            <a:r>
              <a:rPr lang="zh-CN" altLang="en-US" sz="5400" b="1" dirty="0" smtClean="0">
                <a:solidFill>
                  <a:srgbClr val="003FA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        </a:t>
            </a:r>
            <a:r>
              <a:rPr lang="zh-CN" altLang="en-US" sz="5400" b="1" dirty="0" smtClean="0">
                <a:solidFill>
                  <a:srgbClr val="C00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不</a:t>
            </a:r>
            <a:r>
              <a:rPr lang="zh-CN" altLang="en-US" sz="5400" b="1" dirty="0">
                <a:solidFill>
                  <a:srgbClr val="C00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理解？</a:t>
            </a:r>
            <a:endParaRPr lang="en-US" altLang="zh-CN" sz="5400" b="1" dirty="0">
              <a:solidFill>
                <a:srgbClr val="C0000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latinLnBrk="1"/>
            <a:r>
              <a:rPr lang="zh-CN" altLang="en-US" sz="5400" b="1" dirty="0" smtClean="0">
                <a:solidFill>
                  <a:srgbClr val="C00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        无</a:t>
            </a:r>
            <a:r>
              <a:rPr lang="zh-CN" altLang="en-US" sz="5400" b="1" dirty="0">
                <a:solidFill>
                  <a:srgbClr val="C00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感？</a:t>
            </a:r>
            <a:endParaRPr lang="en-US" altLang="zh-CN" sz="5400" b="1" dirty="0">
              <a:solidFill>
                <a:srgbClr val="C0000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latinLnBrk="1"/>
            <a:r>
              <a:rPr lang="zh-CN" altLang="en-US" sz="5400" b="1" dirty="0" smtClean="0">
                <a:solidFill>
                  <a:srgbClr val="C00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        困惑？   </a:t>
            </a:r>
            <a:endParaRPr lang="en-US" altLang="zh-CN" sz="5400" b="1" dirty="0" smtClean="0">
              <a:solidFill>
                <a:srgbClr val="C0000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grpSp>
        <p:nvGrpSpPr>
          <p:cNvPr id="18" name="组合 17"/>
          <p:cNvGrpSpPr/>
          <p:nvPr/>
        </p:nvGrpSpPr>
        <p:grpSpPr>
          <a:xfrm>
            <a:off x="1" y="304801"/>
            <a:ext cx="12191999" cy="609600"/>
            <a:chOff x="1" y="304801"/>
            <a:chExt cx="12191999" cy="609600"/>
          </a:xfrm>
        </p:grpSpPr>
        <p:sp>
          <p:nvSpPr>
            <p:cNvPr id="19" name="矩形 18"/>
            <p:cNvSpPr/>
            <p:nvPr/>
          </p:nvSpPr>
          <p:spPr>
            <a:xfrm>
              <a:off x="1" y="304801"/>
              <a:ext cx="1100502" cy="609600"/>
            </a:xfrm>
            <a:prstGeom prst="rect">
              <a:avLst/>
            </a:prstGeom>
            <a:solidFill>
              <a:srgbClr val="003FA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微软雅黑"/>
                <a:cs typeface="+mn-cs"/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>
              <a:off x="3545306" y="304801"/>
              <a:ext cx="8646694" cy="609600"/>
            </a:xfrm>
            <a:prstGeom prst="rect">
              <a:avLst/>
            </a:prstGeom>
            <a:solidFill>
              <a:srgbClr val="003FA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微软雅黑"/>
                <a:cs typeface="+mn-cs"/>
              </a:endParaRPr>
            </a:p>
          </p:txBody>
        </p:sp>
        <p:sp>
          <p:nvSpPr>
            <p:cNvPr id="21" name="文本框 20"/>
            <p:cNvSpPr txBox="1"/>
            <p:nvPr/>
          </p:nvSpPr>
          <p:spPr>
            <a:xfrm>
              <a:off x="983389" y="347991"/>
              <a:ext cx="267903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3FA1"/>
                  </a:solidFill>
                  <a:effectLst/>
                  <a:uLnTx/>
                  <a:uFillTx/>
                  <a:latin typeface="Arial"/>
                  <a:ea typeface="微软雅黑"/>
                  <a:cs typeface="+mn-cs"/>
                </a:rPr>
                <a:t>讨论</a:t>
              </a:r>
              <a:endPara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3FA1"/>
                </a:solidFill>
                <a:effectLst/>
                <a:uLnTx/>
                <a:uFillTx/>
                <a:latin typeface="Arial"/>
                <a:ea typeface="微软雅黑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376918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12"/>
          <p:cNvSpPr/>
          <p:nvPr/>
        </p:nvSpPr>
        <p:spPr bwMode="auto">
          <a:xfrm>
            <a:off x="286002" y="1479543"/>
            <a:ext cx="528500" cy="530087"/>
          </a:xfrm>
          <a:custGeom>
            <a:avLst/>
            <a:gdLst>
              <a:gd name="T0" fmla="*/ 0 w 1446"/>
              <a:gd name="T1" fmla="*/ 0 h 1446"/>
              <a:gd name="T2" fmla="*/ 1446 w 1446"/>
              <a:gd name="T3" fmla="*/ 0 h 1446"/>
              <a:gd name="T4" fmla="*/ 1446 w 1446"/>
              <a:gd name="T5" fmla="*/ 458 h 1446"/>
              <a:gd name="T6" fmla="*/ 438 w 1446"/>
              <a:gd name="T7" fmla="*/ 458 h 1446"/>
              <a:gd name="T8" fmla="*/ 438 w 1446"/>
              <a:gd name="T9" fmla="*/ 1446 h 1446"/>
              <a:gd name="T10" fmla="*/ 0 w 1446"/>
              <a:gd name="T11" fmla="*/ 1446 h 1446"/>
              <a:gd name="T12" fmla="*/ 0 w 1446"/>
              <a:gd name="T13" fmla="*/ 0 h 14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446" h="1446">
                <a:moveTo>
                  <a:pt x="0" y="0"/>
                </a:moveTo>
                <a:lnTo>
                  <a:pt x="1446" y="0"/>
                </a:lnTo>
                <a:lnTo>
                  <a:pt x="1446" y="458"/>
                </a:lnTo>
                <a:lnTo>
                  <a:pt x="438" y="458"/>
                </a:lnTo>
                <a:lnTo>
                  <a:pt x="438" y="1446"/>
                </a:lnTo>
                <a:lnTo>
                  <a:pt x="0" y="1446"/>
                </a:lnTo>
                <a:lnTo>
                  <a:pt x="0" y="0"/>
                </a:lnTo>
                <a:close/>
              </a:path>
            </a:pathLst>
          </a:custGeom>
          <a:solidFill>
            <a:srgbClr val="003FA1"/>
          </a:solidFill>
          <a:ln w="57150">
            <a:solidFill>
              <a:srgbClr val="003F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400" b="1" i="0" u="none" strike="noStrike" kern="1200" cap="none" spc="0" normalizeH="0" baseline="0" noProof="0">
              <a:ln>
                <a:noFill/>
              </a:ln>
              <a:solidFill>
                <a:srgbClr val="003FA1"/>
              </a:solidFill>
              <a:effectLst/>
              <a:uLnTx/>
              <a:uFillTx/>
              <a:latin typeface="Impact MT Std" pitchFamily="34" charset="0"/>
              <a:ea typeface="微软雅黑"/>
              <a:cs typeface="+mn-cs"/>
            </a:endParaRPr>
          </a:p>
        </p:txBody>
      </p:sp>
      <p:sp>
        <p:nvSpPr>
          <p:cNvPr id="10" name="Freeform 12"/>
          <p:cNvSpPr/>
          <p:nvPr/>
        </p:nvSpPr>
        <p:spPr bwMode="auto">
          <a:xfrm flipH="1" flipV="1">
            <a:off x="11219554" y="5703867"/>
            <a:ext cx="528500" cy="530087"/>
          </a:xfrm>
          <a:custGeom>
            <a:avLst/>
            <a:gdLst>
              <a:gd name="T0" fmla="*/ 0 w 1446"/>
              <a:gd name="T1" fmla="*/ 0 h 1446"/>
              <a:gd name="T2" fmla="*/ 1446 w 1446"/>
              <a:gd name="T3" fmla="*/ 0 h 1446"/>
              <a:gd name="T4" fmla="*/ 1446 w 1446"/>
              <a:gd name="T5" fmla="*/ 458 h 1446"/>
              <a:gd name="T6" fmla="*/ 438 w 1446"/>
              <a:gd name="T7" fmla="*/ 458 h 1446"/>
              <a:gd name="T8" fmla="*/ 438 w 1446"/>
              <a:gd name="T9" fmla="*/ 1446 h 1446"/>
              <a:gd name="T10" fmla="*/ 0 w 1446"/>
              <a:gd name="T11" fmla="*/ 1446 h 1446"/>
              <a:gd name="T12" fmla="*/ 0 w 1446"/>
              <a:gd name="T13" fmla="*/ 0 h 14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446" h="1446">
                <a:moveTo>
                  <a:pt x="0" y="0"/>
                </a:moveTo>
                <a:lnTo>
                  <a:pt x="1446" y="0"/>
                </a:lnTo>
                <a:lnTo>
                  <a:pt x="1446" y="458"/>
                </a:lnTo>
                <a:lnTo>
                  <a:pt x="438" y="458"/>
                </a:lnTo>
                <a:lnTo>
                  <a:pt x="438" y="1446"/>
                </a:lnTo>
                <a:lnTo>
                  <a:pt x="0" y="1446"/>
                </a:lnTo>
                <a:lnTo>
                  <a:pt x="0" y="0"/>
                </a:lnTo>
                <a:close/>
              </a:path>
            </a:pathLst>
          </a:custGeom>
          <a:solidFill>
            <a:srgbClr val="003FA1"/>
          </a:solidFill>
          <a:ln w="57150">
            <a:solidFill>
              <a:srgbClr val="003F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400" b="1" i="0" u="none" strike="noStrike" kern="1200" cap="none" spc="0" normalizeH="0" baseline="0" noProof="0">
              <a:ln>
                <a:noFill/>
              </a:ln>
              <a:solidFill>
                <a:srgbClr val="003FA1"/>
              </a:solidFill>
              <a:effectLst/>
              <a:uLnTx/>
              <a:uFillTx/>
              <a:latin typeface="Impact MT Std" pitchFamily="34" charset="0"/>
              <a:ea typeface="微软雅黑"/>
              <a:cs typeface="+mn-cs"/>
            </a:endParaRPr>
          </a:p>
        </p:txBody>
      </p:sp>
      <p:sp>
        <p:nvSpPr>
          <p:cNvPr id="11" name="TextBox 16"/>
          <p:cNvSpPr txBox="1"/>
          <p:nvPr/>
        </p:nvSpPr>
        <p:spPr>
          <a:xfrm>
            <a:off x="1249590" y="2346173"/>
            <a:ext cx="889775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/>
            <a:r>
              <a:rPr lang="en-US" altLang="zh-CN" sz="2800" b="1" dirty="0" smtClean="0">
                <a:solidFill>
                  <a:srgbClr val="003FA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       </a:t>
            </a:r>
            <a:r>
              <a:rPr lang="zh-CN" altLang="zh-CN" sz="2800" b="1" dirty="0" smtClean="0">
                <a:solidFill>
                  <a:srgbClr val="003FA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党</a:t>
            </a:r>
            <a:r>
              <a:rPr lang="zh-CN" altLang="zh-CN" sz="2800" b="1" dirty="0">
                <a:solidFill>
                  <a:srgbClr val="003FA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的十八大以来，高校思想政治工作不断加强，取得显著成效。但我们也看到，无论在思想认识层面还是在实际操作层面，高校思政工作还面临诸多挑战。比如，一些大学生的理想信念淡化、道德选择偏差、道德行为欠缺等等</a:t>
            </a:r>
            <a:r>
              <a:rPr lang="zh-CN" altLang="zh-CN" sz="2800" b="1" dirty="0" smtClean="0">
                <a:solidFill>
                  <a:srgbClr val="003FA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。</a:t>
            </a:r>
            <a:endParaRPr lang="en-US" altLang="zh-CN" sz="2800" b="1" dirty="0" smtClean="0">
              <a:solidFill>
                <a:srgbClr val="003FA1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latinLnBrk="1"/>
            <a:r>
              <a:rPr lang="en-US" altLang="zh-CN" sz="2800" b="1" dirty="0" smtClean="0">
                <a:solidFill>
                  <a:srgbClr val="003FA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       </a:t>
            </a:r>
            <a:r>
              <a:rPr lang="zh-CN" altLang="zh-CN" sz="2800" b="1" dirty="0" smtClean="0">
                <a:solidFill>
                  <a:srgbClr val="003FA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造成</a:t>
            </a:r>
            <a:r>
              <a:rPr lang="zh-CN" altLang="zh-CN" sz="2800" b="1" dirty="0">
                <a:solidFill>
                  <a:srgbClr val="003FA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这些问题的原因是多方面的，但最深层的还是在于高校德育格局不够大、资源不够多、力量不够强</a:t>
            </a:r>
            <a:r>
              <a:rPr lang="zh-CN" altLang="zh-CN" sz="2800" b="1" dirty="0" smtClean="0">
                <a:solidFill>
                  <a:srgbClr val="003FA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。</a:t>
            </a:r>
            <a:endParaRPr lang="en-US" altLang="zh-CN" sz="2800" b="1" dirty="0" smtClean="0">
              <a:solidFill>
                <a:srgbClr val="003FA1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grpSp>
        <p:nvGrpSpPr>
          <p:cNvPr id="18" name="组合 17"/>
          <p:cNvGrpSpPr/>
          <p:nvPr/>
        </p:nvGrpSpPr>
        <p:grpSpPr>
          <a:xfrm>
            <a:off x="1" y="304801"/>
            <a:ext cx="12191999" cy="609600"/>
            <a:chOff x="1" y="304801"/>
            <a:chExt cx="12191999" cy="609600"/>
          </a:xfrm>
        </p:grpSpPr>
        <p:sp>
          <p:nvSpPr>
            <p:cNvPr id="19" name="矩形 18"/>
            <p:cNvSpPr/>
            <p:nvPr/>
          </p:nvSpPr>
          <p:spPr>
            <a:xfrm>
              <a:off x="1" y="304801"/>
              <a:ext cx="1100502" cy="609600"/>
            </a:xfrm>
            <a:prstGeom prst="rect">
              <a:avLst/>
            </a:prstGeom>
            <a:solidFill>
              <a:srgbClr val="003FA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微软雅黑"/>
                <a:cs typeface="+mn-cs"/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>
              <a:off x="3545306" y="304801"/>
              <a:ext cx="8646694" cy="609600"/>
            </a:xfrm>
            <a:prstGeom prst="rect">
              <a:avLst/>
            </a:prstGeom>
            <a:solidFill>
              <a:srgbClr val="003FA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微软雅黑"/>
                <a:cs typeface="+mn-cs"/>
              </a:endParaRPr>
            </a:p>
          </p:txBody>
        </p:sp>
        <p:sp>
          <p:nvSpPr>
            <p:cNvPr id="21" name="文本框 20"/>
            <p:cNvSpPr txBox="1"/>
            <p:nvPr/>
          </p:nvSpPr>
          <p:spPr>
            <a:xfrm>
              <a:off x="983389" y="347991"/>
              <a:ext cx="267903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3FA1"/>
                  </a:solidFill>
                  <a:effectLst/>
                  <a:uLnTx/>
                  <a:uFillTx/>
                  <a:latin typeface="Arial"/>
                  <a:ea typeface="微软雅黑"/>
                  <a:cs typeface="+mn-cs"/>
                </a:rPr>
                <a:t>背景</a:t>
              </a:r>
              <a:endPara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3FA1"/>
                </a:solidFill>
                <a:effectLst/>
                <a:uLnTx/>
                <a:uFillTx/>
                <a:latin typeface="Arial"/>
                <a:ea typeface="微软雅黑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543644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-2.96296E-6 L 0.36679 0.15278 " pathEditMode="relative" rAng="0" ptsTypes="AA">
                                      <p:cBhvr>
                                        <p:cTn id="12" dur="500" spd="-999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333" y="7639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-1.85185E-6 L -0.39492 -0.11018 " pathEditMode="relative" rAng="0" ptsTypes="AA">
                                      <p:cBhvr>
                                        <p:cTn id="16" dur="500" spd="-999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753" y="-55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0" grpId="0" animBg="1"/>
      <p:bldP spid="10" grpId="1" animBg="1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/>
          <p:nvPr/>
        </p:nvSpPr>
        <p:spPr>
          <a:xfrm>
            <a:off x="601991" y="1219200"/>
            <a:ext cx="5192522" cy="3409244"/>
          </a:xfrm>
          <a:prstGeom prst="rect">
            <a:avLst/>
          </a:prstGeom>
          <a:gradFill>
            <a:gsLst>
              <a:gs pos="0">
                <a:schemeClr val="bg1"/>
              </a:gs>
              <a:gs pos="51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18900000" scaled="0"/>
          </a:gradFill>
          <a:ln w="57150">
            <a:solidFill>
              <a:srgbClr val="003F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>
              <a:solidFill>
                <a:srgbClr val="003FA1"/>
              </a:solidFill>
              <a:latin typeface="Impact MT Std" pitchFamily="34" charset="0"/>
            </a:endParaRPr>
          </a:p>
        </p:txBody>
      </p:sp>
      <p:sp>
        <p:nvSpPr>
          <p:cNvPr id="5" name="TextBox 59"/>
          <p:cNvSpPr txBox="1">
            <a:spLocks noChangeArrowheads="1"/>
          </p:cNvSpPr>
          <p:nvPr/>
        </p:nvSpPr>
        <p:spPr bwMode="auto">
          <a:xfrm flipH="1">
            <a:off x="894856" y="1355797"/>
            <a:ext cx="4770448" cy="3070946"/>
          </a:xfrm>
          <a:prstGeom prst="rect">
            <a:avLst/>
          </a:prstGeom>
          <a:noFill/>
          <a:ln>
            <a:noFill/>
          </a:ln>
        </p:spPr>
        <p:txBody>
          <a:bodyPr wrap="square" lIns="115166" tIns="57583" rIns="115166" bIns="57583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zh-CN" sz="3200" b="1" dirty="0">
                <a:solidFill>
                  <a:srgbClr val="003FA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习近平在全国高校思想政治工作会议上强调，要坚持把立德树人作为中心环节，把思想政治工作贯穿教育教学全过程，实现全程育人、全方位育人。</a:t>
            </a:r>
            <a:endParaRPr lang="en-US" altLang="zh-CN" sz="4000" b="1" dirty="0" smtClean="0">
              <a:solidFill>
                <a:srgbClr val="003FA1"/>
              </a:solidFill>
              <a:latin typeface="微软雅黑 Light" panose="020B0502040204020203" pitchFamily="34" charset="-122"/>
              <a:ea typeface="微软雅黑 Light" panose="020B0502040204020203" pitchFamily="34" charset="-122"/>
              <a:cs typeface="Arial" panose="020B0604020202020204" pitchFamily="34" charset="0"/>
            </a:endParaRPr>
          </a:p>
        </p:txBody>
      </p:sp>
      <p:sp>
        <p:nvSpPr>
          <p:cNvPr id="9" name="Freeform 12"/>
          <p:cNvSpPr/>
          <p:nvPr/>
        </p:nvSpPr>
        <p:spPr bwMode="auto">
          <a:xfrm>
            <a:off x="1396538" y="4838851"/>
            <a:ext cx="528500" cy="530087"/>
          </a:xfrm>
          <a:custGeom>
            <a:avLst/>
            <a:gdLst>
              <a:gd name="T0" fmla="*/ 0 w 1446"/>
              <a:gd name="T1" fmla="*/ 0 h 1446"/>
              <a:gd name="T2" fmla="*/ 1446 w 1446"/>
              <a:gd name="T3" fmla="*/ 0 h 1446"/>
              <a:gd name="T4" fmla="*/ 1446 w 1446"/>
              <a:gd name="T5" fmla="*/ 458 h 1446"/>
              <a:gd name="T6" fmla="*/ 438 w 1446"/>
              <a:gd name="T7" fmla="*/ 458 h 1446"/>
              <a:gd name="T8" fmla="*/ 438 w 1446"/>
              <a:gd name="T9" fmla="*/ 1446 h 1446"/>
              <a:gd name="T10" fmla="*/ 0 w 1446"/>
              <a:gd name="T11" fmla="*/ 1446 h 1446"/>
              <a:gd name="T12" fmla="*/ 0 w 1446"/>
              <a:gd name="T13" fmla="*/ 0 h 14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446" h="1446">
                <a:moveTo>
                  <a:pt x="0" y="0"/>
                </a:moveTo>
                <a:lnTo>
                  <a:pt x="1446" y="0"/>
                </a:lnTo>
                <a:lnTo>
                  <a:pt x="1446" y="458"/>
                </a:lnTo>
                <a:lnTo>
                  <a:pt x="438" y="458"/>
                </a:lnTo>
                <a:lnTo>
                  <a:pt x="438" y="1446"/>
                </a:lnTo>
                <a:lnTo>
                  <a:pt x="0" y="1446"/>
                </a:lnTo>
                <a:lnTo>
                  <a:pt x="0" y="0"/>
                </a:lnTo>
                <a:close/>
              </a:path>
            </a:pathLst>
          </a:custGeom>
          <a:solidFill>
            <a:srgbClr val="003FA1"/>
          </a:solidFill>
          <a:ln w="57150">
            <a:solidFill>
              <a:srgbClr val="003F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b="1">
              <a:solidFill>
                <a:srgbClr val="003FA1"/>
              </a:solidFill>
              <a:latin typeface="Impact MT Std" pitchFamily="34" charset="0"/>
            </a:endParaRPr>
          </a:p>
        </p:txBody>
      </p:sp>
      <p:sp>
        <p:nvSpPr>
          <p:cNvPr id="10" name="Freeform 12"/>
          <p:cNvSpPr/>
          <p:nvPr/>
        </p:nvSpPr>
        <p:spPr bwMode="auto">
          <a:xfrm flipH="1" flipV="1">
            <a:off x="10534759" y="5705971"/>
            <a:ext cx="528500" cy="530087"/>
          </a:xfrm>
          <a:custGeom>
            <a:avLst/>
            <a:gdLst>
              <a:gd name="T0" fmla="*/ 0 w 1446"/>
              <a:gd name="T1" fmla="*/ 0 h 1446"/>
              <a:gd name="T2" fmla="*/ 1446 w 1446"/>
              <a:gd name="T3" fmla="*/ 0 h 1446"/>
              <a:gd name="T4" fmla="*/ 1446 w 1446"/>
              <a:gd name="T5" fmla="*/ 458 h 1446"/>
              <a:gd name="T6" fmla="*/ 438 w 1446"/>
              <a:gd name="T7" fmla="*/ 458 h 1446"/>
              <a:gd name="T8" fmla="*/ 438 w 1446"/>
              <a:gd name="T9" fmla="*/ 1446 h 1446"/>
              <a:gd name="T10" fmla="*/ 0 w 1446"/>
              <a:gd name="T11" fmla="*/ 1446 h 1446"/>
              <a:gd name="T12" fmla="*/ 0 w 1446"/>
              <a:gd name="T13" fmla="*/ 0 h 14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446" h="1446">
                <a:moveTo>
                  <a:pt x="0" y="0"/>
                </a:moveTo>
                <a:lnTo>
                  <a:pt x="1446" y="0"/>
                </a:lnTo>
                <a:lnTo>
                  <a:pt x="1446" y="458"/>
                </a:lnTo>
                <a:lnTo>
                  <a:pt x="438" y="458"/>
                </a:lnTo>
                <a:lnTo>
                  <a:pt x="438" y="1446"/>
                </a:lnTo>
                <a:lnTo>
                  <a:pt x="0" y="1446"/>
                </a:lnTo>
                <a:lnTo>
                  <a:pt x="0" y="0"/>
                </a:lnTo>
                <a:close/>
              </a:path>
            </a:pathLst>
          </a:custGeom>
          <a:solidFill>
            <a:srgbClr val="003FA1"/>
          </a:solidFill>
          <a:ln w="57150">
            <a:solidFill>
              <a:srgbClr val="003F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b="1">
              <a:solidFill>
                <a:srgbClr val="003FA1"/>
              </a:solidFill>
              <a:latin typeface="Impact MT Std" pitchFamily="34" charset="0"/>
            </a:endParaRPr>
          </a:p>
        </p:txBody>
      </p:sp>
      <p:sp>
        <p:nvSpPr>
          <p:cNvPr id="11" name="TextBox 16"/>
          <p:cNvSpPr txBox="1"/>
          <p:nvPr/>
        </p:nvSpPr>
        <p:spPr>
          <a:xfrm>
            <a:off x="2019962" y="5035729"/>
            <a:ext cx="85430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162050" algn="l"/>
              </a:tabLst>
            </a:pPr>
            <a:r>
              <a:rPr lang="zh-CN" altLang="zh-CN" sz="2400" b="1" dirty="0" smtClean="0">
                <a:solidFill>
                  <a:srgbClr val="C00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在</a:t>
            </a:r>
            <a:r>
              <a:rPr lang="zh-CN" altLang="zh-CN" sz="2400" b="1" dirty="0">
                <a:solidFill>
                  <a:srgbClr val="C00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发挥思政课作为德育教育主阵地和主渠道作用的同时，让所有课堂都肩负起育人功能，让每位教师都守好一段渠、种好责任田，切实将“思政课程”向“课程思政”转变</a:t>
            </a:r>
            <a:r>
              <a:rPr lang="zh-CN" altLang="zh-CN" sz="24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。</a:t>
            </a:r>
            <a:endParaRPr lang="zh-CN" altLang="zh-CN" sz="2400" dirty="0" smtClean="0">
              <a:solidFill>
                <a:srgbClr val="C00000"/>
              </a:solidFill>
              <a:latin typeface="+mn-ea"/>
            </a:endParaRPr>
          </a:p>
        </p:txBody>
      </p:sp>
      <p:grpSp>
        <p:nvGrpSpPr>
          <p:cNvPr id="18" name="组合 17"/>
          <p:cNvGrpSpPr/>
          <p:nvPr/>
        </p:nvGrpSpPr>
        <p:grpSpPr>
          <a:xfrm>
            <a:off x="1" y="268969"/>
            <a:ext cx="12191999" cy="646331"/>
            <a:chOff x="1" y="268969"/>
            <a:chExt cx="12191999" cy="646331"/>
          </a:xfrm>
        </p:grpSpPr>
        <p:sp>
          <p:nvSpPr>
            <p:cNvPr id="19" name="矩形 18"/>
            <p:cNvSpPr/>
            <p:nvPr/>
          </p:nvSpPr>
          <p:spPr>
            <a:xfrm>
              <a:off x="1" y="304801"/>
              <a:ext cx="1100502" cy="609600"/>
            </a:xfrm>
            <a:prstGeom prst="rect">
              <a:avLst/>
            </a:prstGeom>
            <a:solidFill>
              <a:srgbClr val="003FA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3545306" y="304801"/>
              <a:ext cx="8646694" cy="609600"/>
            </a:xfrm>
            <a:prstGeom prst="rect">
              <a:avLst/>
            </a:prstGeom>
            <a:solidFill>
              <a:srgbClr val="003FA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3200" b="1" dirty="0"/>
            </a:p>
          </p:txBody>
        </p:sp>
        <p:sp>
          <p:nvSpPr>
            <p:cNvPr id="21" name="文本框 20"/>
            <p:cNvSpPr txBox="1"/>
            <p:nvPr/>
          </p:nvSpPr>
          <p:spPr>
            <a:xfrm>
              <a:off x="994678" y="268969"/>
              <a:ext cx="267903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3600" b="1" dirty="0" smtClean="0">
                  <a:solidFill>
                    <a:srgbClr val="003FA1"/>
                  </a:solidFill>
                </a:rPr>
                <a:t>背景</a:t>
              </a:r>
              <a:endParaRPr lang="zh-CN" altLang="en-US" sz="3600" b="1" dirty="0">
                <a:solidFill>
                  <a:srgbClr val="003FA1"/>
                </a:solidFill>
              </a:endParaRPr>
            </a:p>
          </p:txBody>
        </p:sp>
      </p:grpSp>
      <p:sp>
        <p:nvSpPr>
          <p:cNvPr id="15" name="Rectangle 2"/>
          <p:cNvSpPr/>
          <p:nvPr/>
        </p:nvSpPr>
        <p:spPr>
          <a:xfrm>
            <a:off x="6152322" y="1219200"/>
            <a:ext cx="5588121" cy="3397956"/>
          </a:xfrm>
          <a:prstGeom prst="rect">
            <a:avLst/>
          </a:prstGeom>
          <a:gradFill>
            <a:gsLst>
              <a:gs pos="0">
                <a:schemeClr val="bg1"/>
              </a:gs>
              <a:gs pos="51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18900000" scaled="0"/>
          </a:gradFill>
          <a:ln w="57150">
            <a:solidFill>
              <a:srgbClr val="003F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>
              <a:solidFill>
                <a:srgbClr val="003FA1"/>
              </a:solidFill>
              <a:latin typeface="Impact MT Std" pitchFamily="34" charset="0"/>
            </a:endParaRPr>
          </a:p>
        </p:txBody>
      </p:sp>
      <p:sp>
        <p:nvSpPr>
          <p:cNvPr id="22" name="TextBox 59"/>
          <p:cNvSpPr txBox="1">
            <a:spLocks noChangeArrowheads="1"/>
          </p:cNvSpPr>
          <p:nvPr/>
        </p:nvSpPr>
        <p:spPr bwMode="auto">
          <a:xfrm flipH="1">
            <a:off x="6291469" y="1327575"/>
            <a:ext cx="5313507" cy="3070946"/>
          </a:xfrm>
          <a:prstGeom prst="rect">
            <a:avLst/>
          </a:prstGeom>
          <a:noFill/>
          <a:ln>
            <a:noFill/>
          </a:ln>
        </p:spPr>
        <p:txBody>
          <a:bodyPr wrap="square" lIns="115166" tIns="57583" rIns="115166" bIns="57583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latinLnBrk="1"/>
            <a:r>
              <a:rPr lang="zh-CN" altLang="zh-CN" sz="3200" b="1" dirty="0">
                <a:solidFill>
                  <a:srgbClr val="003FA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党的十九大报告指出，要全面贯彻党的教育方针，落实立德树人根本任务，发展素质教育，推进教育公平，培养德智体美全面发展的社会主义建设者和接班人。</a:t>
            </a:r>
          </a:p>
        </p:txBody>
      </p:sp>
    </p:spTree>
    <p:extLst>
      <p:ext uri="{BB962C8B-B14F-4D97-AF65-F5344CB8AC3E}">
        <p14:creationId xmlns:p14="http://schemas.microsoft.com/office/powerpoint/2010/main" val="13576555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-2.96296E-6 L 0.36679 0.15278 " pathEditMode="relative" rAng="0" ptsTypes="AA">
                                      <p:cBhvr>
                                        <p:cTn id="21" dur="500" spd="-999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333" y="7639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-1.85185E-6 L -0.39492 -0.11018 " pathEditMode="relative" rAng="0" ptsTypes="AA">
                                      <p:cBhvr>
                                        <p:cTn id="25" dur="500" spd="-999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753" y="-55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9" grpId="0" animBg="1"/>
      <p:bldP spid="9" grpId="1" animBg="1"/>
      <p:bldP spid="10" grpId="0" animBg="1"/>
      <p:bldP spid="10" grpId="1" animBg="1"/>
      <p:bldP spid="11" grpId="0"/>
      <p:bldP spid="15" grpId="0" animBg="1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6"/>
          <p:cNvSpPr txBox="1"/>
          <p:nvPr/>
        </p:nvSpPr>
        <p:spPr>
          <a:xfrm>
            <a:off x="1255931" y="1600402"/>
            <a:ext cx="310734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/>
            <a:r>
              <a:rPr lang="zh-CN" altLang="zh-CN" sz="2400" dirty="0">
                <a:solidFill>
                  <a:srgbClr val="003FA1"/>
                </a:solidFill>
                <a:latin typeface="+mn-ea"/>
              </a:rPr>
              <a:t>自</a:t>
            </a:r>
            <a:r>
              <a:rPr lang="en-US" altLang="zh-CN" sz="2400" dirty="0">
                <a:solidFill>
                  <a:srgbClr val="003FA1"/>
                </a:solidFill>
                <a:latin typeface="+mn-ea"/>
              </a:rPr>
              <a:t>2014</a:t>
            </a:r>
            <a:r>
              <a:rPr lang="zh-CN" altLang="zh-CN" sz="2400" dirty="0">
                <a:solidFill>
                  <a:srgbClr val="003FA1"/>
                </a:solidFill>
                <a:latin typeface="+mn-ea"/>
              </a:rPr>
              <a:t>年起，上海市在教育部指导下，率先开展</a:t>
            </a:r>
            <a:r>
              <a:rPr lang="en-US" altLang="zh-CN" sz="2400" dirty="0">
                <a:solidFill>
                  <a:srgbClr val="003FA1"/>
                </a:solidFill>
                <a:latin typeface="+mn-ea"/>
              </a:rPr>
              <a:t>“</a:t>
            </a:r>
            <a:r>
              <a:rPr lang="zh-CN" altLang="zh-CN" sz="2400" dirty="0">
                <a:solidFill>
                  <a:srgbClr val="003FA1"/>
                </a:solidFill>
                <a:latin typeface="+mn-ea"/>
              </a:rPr>
              <a:t>课程思政</a:t>
            </a:r>
            <a:r>
              <a:rPr lang="en-US" altLang="zh-CN" sz="2400" dirty="0">
                <a:solidFill>
                  <a:srgbClr val="003FA1"/>
                </a:solidFill>
                <a:latin typeface="+mn-ea"/>
              </a:rPr>
              <a:t>”</a:t>
            </a:r>
            <a:r>
              <a:rPr lang="zh-CN" altLang="zh-CN" sz="2400" dirty="0">
                <a:solidFill>
                  <a:srgbClr val="003FA1"/>
                </a:solidFill>
                <a:latin typeface="+mn-ea"/>
              </a:rPr>
              <a:t>试点</a:t>
            </a:r>
            <a:r>
              <a:rPr lang="zh-CN" altLang="zh-CN" sz="2400" dirty="0" smtClean="0">
                <a:solidFill>
                  <a:srgbClr val="003FA1"/>
                </a:solidFill>
                <a:latin typeface="+mn-ea"/>
              </a:rPr>
              <a:t>工作</a:t>
            </a:r>
            <a:r>
              <a:rPr lang="zh-CN" altLang="en-US" sz="2400" dirty="0">
                <a:solidFill>
                  <a:srgbClr val="003FA1"/>
                </a:solidFill>
                <a:latin typeface="+mn-ea"/>
              </a:rPr>
              <a:t>，</a:t>
            </a:r>
            <a:r>
              <a:rPr lang="zh-CN" altLang="zh-CN" sz="2400" dirty="0" smtClean="0">
                <a:solidFill>
                  <a:srgbClr val="003FA1"/>
                </a:solidFill>
                <a:latin typeface="+mn-ea"/>
              </a:rPr>
              <a:t>让</a:t>
            </a:r>
            <a:r>
              <a:rPr lang="zh-CN" altLang="zh-CN" sz="2400" dirty="0">
                <a:solidFill>
                  <a:srgbClr val="003FA1"/>
                </a:solidFill>
                <a:latin typeface="+mn-ea"/>
              </a:rPr>
              <a:t>所有课都上出</a:t>
            </a:r>
            <a:r>
              <a:rPr lang="en-US" altLang="zh-CN" sz="2400" dirty="0">
                <a:solidFill>
                  <a:srgbClr val="003FA1"/>
                </a:solidFill>
                <a:latin typeface="+mn-ea"/>
              </a:rPr>
              <a:t>“</a:t>
            </a:r>
            <a:r>
              <a:rPr lang="zh-CN" altLang="zh-CN" sz="2400" dirty="0">
                <a:solidFill>
                  <a:srgbClr val="003FA1"/>
                </a:solidFill>
                <a:latin typeface="+mn-ea"/>
              </a:rPr>
              <a:t>思政味</a:t>
            </a:r>
            <a:r>
              <a:rPr lang="en-US" altLang="zh-CN" sz="2400" dirty="0">
                <a:solidFill>
                  <a:srgbClr val="003FA1"/>
                </a:solidFill>
                <a:latin typeface="+mn-ea"/>
              </a:rPr>
              <a:t>”</a:t>
            </a:r>
            <a:r>
              <a:rPr lang="zh-CN" altLang="zh-CN" sz="2400" dirty="0">
                <a:solidFill>
                  <a:srgbClr val="003FA1"/>
                </a:solidFill>
                <a:latin typeface="+mn-ea"/>
              </a:rPr>
              <a:t>，所有任课教师都挑起</a:t>
            </a:r>
            <a:r>
              <a:rPr lang="en-US" altLang="zh-CN" sz="2400" dirty="0">
                <a:solidFill>
                  <a:srgbClr val="003FA1"/>
                </a:solidFill>
                <a:latin typeface="+mn-ea"/>
              </a:rPr>
              <a:t>“</a:t>
            </a:r>
            <a:r>
              <a:rPr lang="zh-CN" altLang="zh-CN" sz="2400" dirty="0">
                <a:solidFill>
                  <a:srgbClr val="003FA1"/>
                </a:solidFill>
                <a:latin typeface="+mn-ea"/>
              </a:rPr>
              <a:t>思政担</a:t>
            </a:r>
            <a:r>
              <a:rPr lang="en-US" altLang="zh-CN" sz="2400" dirty="0">
                <a:solidFill>
                  <a:srgbClr val="003FA1"/>
                </a:solidFill>
                <a:latin typeface="+mn-ea"/>
              </a:rPr>
              <a:t>”</a:t>
            </a:r>
            <a:r>
              <a:rPr lang="zh-CN" altLang="zh-CN" sz="2400" dirty="0">
                <a:solidFill>
                  <a:srgbClr val="003FA1"/>
                </a:solidFill>
                <a:latin typeface="+mn-ea"/>
              </a:rPr>
              <a:t>，探索构建全员、全课程的大思政教育</a:t>
            </a:r>
            <a:r>
              <a:rPr lang="zh-CN" altLang="zh-CN" sz="2400" dirty="0" smtClean="0">
                <a:solidFill>
                  <a:srgbClr val="003FA1"/>
                </a:solidFill>
                <a:latin typeface="+mn-ea"/>
              </a:rPr>
              <a:t>体系</a:t>
            </a:r>
            <a:r>
              <a:rPr lang="zh-CN" altLang="en-US" sz="2400" dirty="0" smtClean="0">
                <a:solidFill>
                  <a:srgbClr val="003FA1"/>
                </a:solidFill>
                <a:latin typeface="+mn-ea"/>
              </a:rPr>
              <a:t>。</a:t>
            </a:r>
            <a:endParaRPr lang="en-US" altLang="zh-CN" sz="3600" b="1" dirty="0" smtClean="0">
              <a:solidFill>
                <a:srgbClr val="003FA1"/>
              </a:solidFill>
              <a:latin typeface="+mn-ea"/>
            </a:endParaRPr>
          </a:p>
        </p:txBody>
      </p:sp>
      <p:grpSp>
        <p:nvGrpSpPr>
          <p:cNvPr id="18" name="组合 17"/>
          <p:cNvGrpSpPr/>
          <p:nvPr/>
        </p:nvGrpSpPr>
        <p:grpSpPr>
          <a:xfrm>
            <a:off x="1" y="304801"/>
            <a:ext cx="12191999" cy="609600"/>
            <a:chOff x="1" y="304801"/>
            <a:chExt cx="12191999" cy="609600"/>
          </a:xfrm>
        </p:grpSpPr>
        <p:sp>
          <p:nvSpPr>
            <p:cNvPr id="19" name="矩形 18"/>
            <p:cNvSpPr/>
            <p:nvPr/>
          </p:nvSpPr>
          <p:spPr>
            <a:xfrm>
              <a:off x="1" y="304801"/>
              <a:ext cx="1100502" cy="609600"/>
            </a:xfrm>
            <a:prstGeom prst="rect">
              <a:avLst/>
            </a:prstGeom>
            <a:solidFill>
              <a:srgbClr val="003FA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微软雅黑"/>
                <a:cs typeface="+mn-cs"/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>
              <a:off x="3545306" y="304801"/>
              <a:ext cx="8646694" cy="609600"/>
            </a:xfrm>
            <a:prstGeom prst="rect">
              <a:avLst/>
            </a:prstGeom>
            <a:solidFill>
              <a:srgbClr val="003FA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微软雅黑"/>
                <a:cs typeface="+mn-cs"/>
              </a:endParaRPr>
            </a:p>
          </p:txBody>
        </p:sp>
        <p:sp>
          <p:nvSpPr>
            <p:cNvPr id="21" name="文本框 20"/>
            <p:cNvSpPr txBox="1"/>
            <p:nvPr/>
          </p:nvSpPr>
          <p:spPr>
            <a:xfrm>
              <a:off x="983389" y="347991"/>
              <a:ext cx="267903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3FA1"/>
                  </a:solidFill>
                  <a:effectLst/>
                  <a:uLnTx/>
                  <a:uFillTx/>
                  <a:latin typeface="Arial"/>
                  <a:ea typeface="微软雅黑"/>
                  <a:cs typeface="+mn-cs"/>
                </a:rPr>
                <a:t>背景</a:t>
              </a:r>
              <a:endPara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3FA1"/>
                </a:solidFill>
                <a:effectLst/>
                <a:uLnTx/>
                <a:uFillTx/>
                <a:latin typeface="Arial"/>
                <a:ea typeface="微软雅黑"/>
                <a:cs typeface="+mn-cs"/>
              </a:endParaRPr>
            </a:p>
          </p:txBody>
        </p:sp>
      </p:grpSp>
      <p:sp>
        <p:nvSpPr>
          <p:cNvPr id="2" name="矩形 1"/>
          <p:cNvSpPr/>
          <p:nvPr/>
        </p:nvSpPr>
        <p:spPr>
          <a:xfrm>
            <a:off x="5357192" y="1600402"/>
            <a:ext cx="518822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400" kern="0" dirty="0" smtClean="0">
                <a:solidFill>
                  <a:srgbClr val="003FA1"/>
                </a:solidFill>
                <a:latin typeface="+mn-ea"/>
                <a:cs typeface="Arial" panose="020B0604020202020204" pitchFamily="34" charset="0"/>
              </a:rPr>
              <a:t>推出</a:t>
            </a:r>
            <a:r>
              <a:rPr lang="zh-CN" altLang="zh-CN" sz="2400" kern="0" dirty="0">
                <a:solidFill>
                  <a:srgbClr val="003FA1"/>
                </a:solidFill>
                <a:latin typeface="+mn-ea"/>
                <a:cs typeface="Arial" panose="020B0604020202020204" pitchFamily="34" charset="0"/>
              </a:rPr>
              <a:t>了《大国方略》等一批</a:t>
            </a:r>
            <a:r>
              <a:rPr lang="en-US" altLang="zh-CN" sz="2400" kern="0" dirty="0">
                <a:solidFill>
                  <a:srgbClr val="003FA1"/>
                </a:solidFill>
                <a:latin typeface="+mn-ea"/>
              </a:rPr>
              <a:t>“</a:t>
            </a:r>
            <a:r>
              <a:rPr lang="zh-CN" altLang="zh-CN" sz="2400" kern="0" dirty="0">
                <a:solidFill>
                  <a:srgbClr val="003FA1"/>
                </a:solidFill>
                <a:latin typeface="+mn-ea"/>
                <a:cs typeface="Arial" panose="020B0604020202020204" pitchFamily="34" charset="0"/>
              </a:rPr>
              <a:t>中国系列</a:t>
            </a:r>
            <a:r>
              <a:rPr lang="en-US" altLang="zh-CN" sz="2400" kern="0" dirty="0">
                <a:solidFill>
                  <a:srgbClr val="003FA1"/>
                </a:solidFill>
                <a:latin typeface="+mn-ea"/>
              </a:rPr>
              <a:t>”</a:t>
            </a:r>
            <a:r>
              <a:rPr lang="zh-CN" altLang="zh-CN" sz="2400" kern="0" dirty="0">
                <a:solidFill>
                  <a:srgbClr val="003FA1"/>
                </a:solidFill>
                <a:latin typeface="+mn-ea"/>
                <a:cs typeface="Arial" panose="020B0604020202020204" pitchFamily="34" charset="0"/>
              </a:rPr>
              <a:t>课程，选取部分高校进行</a:t>
            </a:r>
            <a:r>
              <a:rPr lang="zh-CN" altLang="zh-CN" sz="2400" kern="0" dirty="0" smtClean="0">
                <a:solidFill>
                  <a:srgbClr val="003FA1"/>
                </a:solidFill>
                <a:latin typeface="+mn-ea"/>
                <a:cs typeface="Arial" panose="020B0604020202020204" pitchFamily="34" charset="0"/>
              </a:rPr>
              <a:t>试点</a:t>
            </a:r>
            <a:r>
              <a:rPr lang="zh-CN" altLang="en-US" sz="2400" kern="0" dirty="0" smtClean="0">
                <a:solidFill>
                  <a:srgbClr val="003FA1"/>
                </a:solidFill>
                <a:latin typeface="+mn-ea"/>
                <a:cs typeface="Arial" panose="020B0604020202020204" pitchFamily="34" charset="0"/>
              </a:rPr>
              <a:t>。</a:t>
            </a:r>
            <a:endParaRPr lang="en-US" altLang="zh-CN" sz="2400" kern="0" dirty="0" smtClean="0">
              <a:solidFill>
                <a:srgbClr val="003FA1"/>
              </a:solidFill>
              <a:latin typeface="+mn-ea"/>
              <a:cs typeface="Arial" panose="020B0604020202020204" pitchFamily="34" charset="0"/>
            </a:endParaRPr>
          </a:p>
          <a:p>
            <a:r>
              <a:rPr lang="zh-CN" altLang="zh-CN" sz="2400" kern="0" dirty="0" smtClean="0">
                <a:solidFill>
                  <a:srgbClr val="003FA1"/>
                </a:solidFill>
                <a:latin typeface="+mn-ea"/>
                <a:cs typeface="Arial" panose="020B0604020202020204" pitchFamily="34" charset="0"/>
              </a:rPr>
              <a:t>发掘</a:t>
            </a:r>
            <a:r>
              <a:rPr lang="zh-CN" altLang="zh-CN" sz="2400" kern="0" dirty="0">
                <a:solidFill>
                  <a:srgbClr val="003FA1"/>
                </a:solidFill>
                <a:latin typeface="+mn-ea"/>
                <a:cs typeface="Arial" panose="020B0604020202020204" pitchFamily="34" charset="0"/>
              </a:rPr>
              <a:t>专业课程思想政治教育</a:t>
            </a:r>
            <a:r>
              <a:rPr lang="zh-CN" altLang="zh-CN" sz="2400" kern="0" dirty="0" smtClean="0">
                <a:solidFill>
                  <a:srgbClr val="003FA1"/>
                </a:solidFill>
                <a:latin typeface="+mn-ea"/>
                <a:cs typeface="Arial" panose="020B0604020202020204" pitchFamily="34" charset="0"/>
              </a:rPr>
              <a:t>资源</a:t>
            </a:r>
            <a:r>
              <a:rPr lang="zh-CN" altLang="en-US" sz="2400" kern="0" dirty="0" smtClean="0">
                <a:solidFill>
                  <a:srgbClr val="003FA1"/>
                </a:solidFill>
                <a:latin typeface="+mn-ea"/>
                <a:cs typeface="Arial" panose="020B0604020202020204" pitchFamily="34" charset="0"/>
              </a:rPr>
              <a:t>，</a:t>
            </a:r>
            <a:r>
              <a:rPr lang="zh-CN" altLang="zh-CN" sz="2400" kern="0" dirty="0" smtClean="0">
                <a:solidFill>
                  <a:srgbClr val="003FA1"/>
                </a:solidFill>
                <a:latin typeface="+mn-ea"/>
                <a:cs typeface="Arial" panose="020B0604020202020204" pitchFamily="34" charset="0"/>
              </a:rPr>
              <a:t>着力</a:t>
            </a:r>
            <a:r>
              <a:rPr lang="zh-CN" altLang="zh-CN" sz="2400" kern="0" dirty="0">
                <a:solidFill>
                  <a:srgbClr val="003FA1"/>
                </a:solidFill>
                <a:latin typeface="+mn-ea"/>
                <a:cs typeface="Arial" panose="020B0604020202020204" pitchFamily="34" charset="0"/>
              </a:rPr>
              <a:t>将思想政治教育贯穿于学校教育教学的全过程，着力将教书育人落实于课堂教学的主渠道之中，深入发掘各类课程的思想政治理论教育资源，发挥所有课程育人功能，落实所有教师育人</a:t>
            </a:r>
            <a:r>
              <a:rPr lang="zh-CN" altLang="zh-CN" sz="2400" kern="0" dirty="0" smtClean="0">
                <a:solidFill>
                  <a:srgbClr val="003FA1"/>
                </a:solidFill>
                <a:latin typeface="+mn-ea"/>
                <a:cs typeface="Arial" panose="020B0604020202020204" pitchFamily="34" charset="0"/>
              </a:rPr>
              <a:t>职责</a:t>
            </a:r>
            <a:r>
              <a:rPr lang="zh-CN" altLang="en-US" sz="2400" kern="0" dirty="0" smtClean="0">
                <a:solidFill>
                  <a:srgbClr val="003FA1"/>
                </a:solidFill>
                <a:latin typeface="+mn-ea"/>
                <a:cs typeface="Arial" panose="020B0604020202020204" pitchFamily="34" charset="0"/>
              </a:rPr>
              <a:t>。</a:t>
            </a:r>
            <a:endParaRPr lang="zh-CN" altLang="en-US" sz="2400" dirty="0">
              <a:solidFill>
                <a:srgbClr val="003FA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3942411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6"/>
          <p:cNvSpPr txBox="1"/>
          <p:nvPr/>
        </p:nvSpPr>
        <p:spPr>
          <a:xfrm>
            <a:off x="410966" y="1471811"/>
            <a:ext cx="354498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/>
            <a:r>
              <a:rPr lang="zh-CN" altLang="zh-CN" sz="2400" dirty="0">
                <a:solidFill>
                  <a:srgbClr val="003FA1"/>
                </a:solidFill>
                <a:latin typeface="+mn-ea"/>
              </a:rPr>
              <a:t>“课程思政”是指所有课程的知识体系都体现思政德育元素，所有教学活动都肩负起立德树人的功能，全体教师都承担起立德树人的</a:t>
            </a:r>
            <a:r>
              <a:rPr lang="zh-CN" altLang="zh-CN" sz="2400" dirty="0" smtClean="0">
                <a:solidFill>
                  <a:srgbClr val="003FA1"/>
                </a:solidFill>
                <a:latin typeface="+mn-ea"/>
              </a:rPr>
              <a:t>职责</a:t>
            </a:r>
            <a:r>
              <a:rPr lang="zh-CN" altLang="en-US" sz="2400" dirty="0">
                <a:solidFill>
                  <a:srgbClr val="003FA1"/>
                </a:solidFill>
                <a:latin typeface="+mn-ea"/>
              </a:rPr>
              <a:t>。</a:t>
            </a:r>
            <a:r>
              <a:rPr lang="zh-CN" altLang="zh-CN" sz="2400" dirty="0" smtClean="0">
                <a:solidFill>
                  <a:srgbClr val="003FA1"/>
                </a:solidFill>
                <a:latin typeface="+mn-ea"/>
              </a:rPr>
              <a:t>从</a:t>
            </a:r>
            <a:r>
              <a:rPr lang="zh-CN" altLang="zh-CN" sz="2400" dirty="0">
                <a:solidFill>
                  <a:srgbClr val="003FA1"/>
                </a:solidFill>
                <a:latin typeface="+mn-ea"/>
              </a:rPr>
              <a:t>以往单纯的思政课教育转变为覆盖各专业、各学科、各课程体系的大思政和大德育，将“课程育人”提升为</a:t>
            </a:r>
            <a:r>
              <a:rPr lang="zh-CN" altLang="zh-CN" sz="2400" dirty="0" smtClean="0">
                <a:solidFill>
                  <a:srgbClr val="003FA1"/>
                </a:solidFill>
                <a:latin typeface="+mn-ea"/>
              </a:rPr>
              <a:t>“全课程育人”</a:t>
            </a:r>
            <a:endParaRPr lang="zh-CN" altLang="zh-CN" sz="2400" dirty="0">
              <a:solidFill>
                <a:srgbClr val="003FA1"/>
              </a:solidFill>
              <a:latin typeface="+mn-ea"/>
            </a:endParaRPr>
          </a:p>
        </p:txBody>
      </p:sp>
      <p:grpSp>
        <p:nvGrpSpPr>
          <p:cNvPr id="18" name="组合 17"/>
          <p:cNvGrpSpPr/>
          <p:nvPr/>
        </p:nvGrpSpPr>
        <p:grpSpPr>
          <a:xfrm>
            <a:off x="1" y="304801"/>
            <a:ext cx="12191999" cy="609600"/>
            <a:chOff x="1" y="304801"/>
            <a:chExt cx="12191999" cy="609600"/>
          </a:xfrm>
        </p:grpSpPr>
        <p:sp>
          <p:nvSpPr>
            <p:cNvPr id="19" name="矩形 18"/>
            <p:cNvSpPr/>
            <p:nvPr/>
          </p:nvSpPr>
          <p:spPr>
            <a:xfrm>
              <a:off x="1" y="304801"/>
              <a:ext cx="1100502" cy="609600"/>
            </a:xfrm>
            <a:prstGeom prst="rect">
              <a:avLst/>
            </a:prstGeom>
            <a:solidFill>
              <a:srgbClr val="003FA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微软雅黑"/>
                <a:cs typeface="+mn-cs"/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>
              <a:off x="3545306" y="304801"/>
              <a:ext cx="8646694" cy="609600"/>
            </a:xfrm>
            <a:prstGeom prst="rect">
              <a:avLst/>
            </a:prstGeom>
            <a:solidFill>
              <a:srgbClr val="003FA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32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微软雅黑"/>
                  <a:cs typeface="+mn-cs"/>
                </a:rPr>
                <a:t>什么是课程思政？</a:t>
              </a:r>
              <a:endPara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微软雅黑"/>
                <a:cs typeface="+mn-cs"/>
              </a:endParaRPr>
            </a:p>
          </p:txBody>
        </p:sp>
        <p:sp>
          <p:nvSpPr>
            <p:cNvPr id="21" name="文本框 20"/>
            <p:cNvSpPr txBox="1"/>
            <p:nvPr/>
          </p:nvSpPr>
          <p:spPr>
            <a:xfrm>
              <a:off x="983389" y="347991"/>
              <a:ext cx="267903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3FA1"/>
                  </a:solidFill>
                  <a:effectLst/>
                  <a:uLnTx/>
                  <a:uFillTx/>
                  <a:latin typeface="Arial"/>
                  <a:ea typeface="微软雅黑"/>
                  <a:cs typeface="+mn-cs"/>
                </a:rPr>
                <a:t>内涵</a:t>
              </a:r>
              <a:endPara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3FA1"/>
                </a:solidFill>
                <a:effectLst/>
                <a:uLnTx/>
                <a:uFillTx/>
                <a:latin typeface="Arial"/>
                <a:ea typeface="微软雅黑"/>
                <a:cs typeface="+mn-cs"/>
              </a:endParaRPr>
            </a:p>
          </p:txBody>
        </p:sp>
      </p:grpSp>
      <p:sp>
        <p:nvSpPr>
          <p:cNvPr id="13" name="标题1"/>
          <p:cNvSpPr>
            <a:spLocks noChangeArrowheads="1"/>
          </p:cNvSpPr>
          <p:nvPr/>
        </p:nvSpPr>
        <p:spPr bwMode="gray">
          <a:xfrm>
            <a:off x="4589230" y="1144455"/>
            <a:ext cx="1476109" cy="1740593"/>
          </a:xfrm>
          <a:prstGeom prst="roundRect">
            <a:avLst>
              <a:gd name="adj" fmla="val 11921"/>
            </a:avLst>
          </a:prstGeom>
          <a:gradFill>
            <a:gsLst>
              <a:gs pos="0">
                <a:schemeClr val="bg1"/>
              </a:gs>
              <a:gs pos="51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18900000" scaled="0"/>
          </a:gradFill>
          <a:ln w="57150">
            <a:solidFill>
              <a:srgbClr val="003F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b="1" dirty="0" smtClean="0">
                <a:solidFill>
                  <a:srgbClr val="C00000"/>
                </a:solidFill>
                <a:latin typeface="Impact MT Std" pitchFamily="34" charset="0"/>
              </a:rPr>
              <a:t>思政课程</a:t>
            </a:r>
            <a:endParaRPr lang="zh-CN" altLang="zh-CN" sz="3200" b="1" dirty="0">
              <a:solidFill>
                <a:srgbClr val="C00000"/>
              </a:solidFill>
              <a:latin typeface="Impact MT Std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497166" y="1080267"/>
            <a:ext cx="5124992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tabLst>
                <a:tab pos="1162050" algn="l"/>
              </a:tabLst>
            </a:pPr>
            <a:r>
              <a:rPr lang="zh-CN" altLang="en-US" dirty="0" smtClean="0">
                <a:solidFill>
                  <a:srgbClr val="C00000"/>
                </a:solidFill>
                <a:latin typeface="+mn-ea"/>
              </a:rPr>
              <a:t>◆思想道德修养与法律基础</a:t>
            </a:r>
            <a:endParaRPr lang="en-US" altLang="zh-CN" dirty="0" smtClean="0">
              <a:solidFill>
                <a:srgbClr val="C00000"/>
              </a:solidFill>
              <a:latin typeface="+mn-ea"/>
            </a:endParaRPr>
          </a:p>
          <a:p>
            <a:pPr>
              <a:lnSpc>
                <a:spcPct val="150000"/>
              </a:lnSpc>
              <a:tabLst>
                <a:tab pos="1162050" algn="l"/>
              </a:tabLst>
            </a:pPr>
            <a:r>
              <a:rPr lang="zh-CN" altLang="en-US" dirty="0" smtClean="0">
                <a:solidFill>
                  <a:srgbClr val="C00000"/>
                </a:solidFill>
                <a:latin typeface="+mn-ea"/>
              </a:rPr>
              <a:t>◆马克思主义基本原理概论</a:t>
            </a:r>
            <a:endParaRPr lang="en-US" altLang="zh-CN" dirty="0" smtClean="0">
              <a:solidFill>
                <a:srgbClr val="C00000"/>
              </a:solidFill>
              <a:latin typeface="+mn-ea"/>
            </a:endParaRPr>
          </a:p>
          <a:p>
            <a:pPr>
              <a:lnSpc>
                <a:spcPct val="150000"/>
              </a:lnSpc>
              <a:tabLst>
                <a:tab pos="1162050" algn="l"/>
              </a:tabLst>
            </a:pPr>
            <a:r>
              <a:rPr lang="zh-CN" altLang="en-US" dirty="0" smtClean="0">
                <a:solidFill>
                  <a:srgbClr val="C00000"/>
                </a:solidFill>
                <a:latin typeface="+mn-ea"/>
              </a:rPr>
              <a:t>◆中国近现代史纲要</a:t>
            </a:r>
            <a:endParaRPr lang="en-US" altLang="zh-CN" dirty="0" smtClean="0">
              <a:solidFill>
                <a:srgbClr val="C00000"/>
              </a:solidFill>
              <a:latin typeface="+mn-ea"/>
            </a:endParaRPr>
          </a:p>
          <a:p>
            <a:pPr>
              <a:lnSpc>
                <a:spcPct val="150000"/>
              </a:lnSpc>
              <a:tabLst>
                <a:tab pos="1162050" algn="l"/>
              </a:tabLst>
            </a:pPr>
            <a:r>
              <a:rPr lang="zh-CN" altLang="en-US" dirty="0" smtClean="0">
                <a:solidFill>
                  <a:srgbClr val="C00000"/>
                </a:solidFill>
                <a:latin typeface="+mn-ea"/>
              </a:rPr>
              <a:t>◆毛泽东思想和中国特色社会主义理论体系概论</a:t>
            </a:r>
            <a:endParaRPr lang="en-US" altLang="zh-CN" dirty="0" smtClean="0">
              <a:solidFill>
                <a:srgbClr val="C00000"/>
              </a:solidFill>
              <a:latin typeface="+mn-ea"/>
            </a:endParaRPr>
          </a:p>
          <a:p>
            <a:pPr>
              <a:lnSpc>
                <a:spcPct val="150000"/>
              </a:lnSpc>
              <a:tabLst>
                <a:tab pos="1162050" algn="l"/>
              </a:tabLst>
            </a:pPr>
            <a:r>
              <a:rPr lang="zh-CN" altLang="en-US" dirty="0" smtClean="0">
                <a:solidFill>
                  <a:srgbClr val="C00000"/>
                </a:solidFill>
                <a:latin typeface="+mn-ea"/>
              </a:rPr>
              <a:t>◆形势与政策</a:t>
            </a:r>
            <a:endParaRPr lang="zh-CN" altLang="zh-CN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22" name="标题1"/>
          <p:cNvSpPr>
            <a:spLocks noChangeArrowheads="1"/>
          </p:cNvSpPr>
          <p:nvPr/>
        </p:nvSpPr>
        <p:spPr bwMode="gray">
          <a:xfrm>
            <a:off x="4589229" y="4213559"/>
            <a:ext cx="1476109" cy="1740593"/>
          </a:xfrm>
          <a:prstGeom prst="roundRect">
            <a:avLst>
              <a:gd name="adj" fmla="val 11921"/>
            </a:avLst>
          </a:prstGeom>
          <a:gradFill>
            <a:gsLst>
              <a:gs pos="0">
                <a:schemeClr val="bg1"/>
              </a:gs>
              <a:gs pos="51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18900000" scaled="0"/>
          </a:gradFill>
          <a:ln w="57150">
            <a:solidFill>
              <a:srgbClr val="003F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b="1" dirty="0" smtClean="0">
                <a:solidFill>
                  <a:srgbClr val="00B050"/>
                </a:solidFill>
                <a:latin typeface="Impact MT Std" pitchFamily="34" charset="0"/>
              </a:rPr>
              <a:t>通识课程</a:t>
            </a:r>
            <a:endParaRPr lang="zh-CN" altLang="zh-CN" sz="3200" b="1" dirty="0">
              <a:solidFill>
                <a:srgbClr val="00B050"/>
              </a:solidFill>
              <a:latin typeface="Impact MT Std" pitchFamily="34" charset="0"/>
            </a:endParaRPr>
          </a:p>
        </p:txBody>
      </p:sp>
      <p:sp>
        <p:nvSpPr>
          <p:cNvPr id="23" name="TextBox 16"/>
          <p:cNvSpPr txBox="1"/>
          <p:nvPr/>
        </p:nvSpPr>
        <p:spPr>
          <a:xfrm>
            <a:off x="6497166" y="3719355"/>
            <a:ext cx="512499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tabLst>
                <a:tab pos="1162050" algn="l"/>
              </a:tabLst>
            </a:pPr>
            <a:r>
              <a:rPr lang="zh-CN" altLang="en-US" dirty="0" smtClean="0">
                <a:solidFill>
                  <a:srgbClr val="00B050"/>
                </a:solidFill>
                <a:latin typeface="+mn-ea"/>
              </a:rPr>
              <a:t>◆大学英语                        ◆高等数学</a:t>
            </a:r>
            <a:endParaRPr lang="en-US" altLang="zh-CN" dirty="0" smtClean="0">
              <a:solidFill>
                <a:srgbClr val="00B050"/>
              </a:solidFill>
              <a:latin typeface="+mn-ea"/>
            </a:endParaRPr>
          </a:p>
          <a:p>
            <a:pPr>
              <a:lnSpc>
                <a:spcPct val="150000"/>
              </a:lnSpc>
              <a:tabLst>
                <a:tab pos="1162050" algn="l"/>
              </a:tabLst>
            </a:pPr>
            <a:r>
              <a:rPr lang="zh-CN" altLang="en-US" dirty="0" smtClean="0">
                <a:solidFill>
                  <a:srgbClr val="00B050"/>
                </a:solidFill>
                <a:latin typeface="+mn-ea"/>
              </a:rPr>
              <a:t>◆生涯规划与创新创业       ◆体育 </a:t>
            </a:r>
            <a:endParaRPr lang="en-US" altLang="zh-CN" dirty="0" smtClean="0">
              <a:solidFill>
                <a:srgbClr val="00B050"/>
              </a:solidFill>
              <a:latin typeface="+mn-ea"/>
            </a:endParaRPr>
          </a:p>
          <a:p>
            <a:pPr>
              <a:lnSpc>
                <a:spcPct val="150000"/>
              </a:lnSpc>
              <a:tabLst>
                <a:tab pos="1162050" algn="l"/>
              </a:tabLst>
            </a:pPr>
            <a:r>
              <a:rPr lang="zh-CN" altLang="en-US" dirty="0" smtClean="0">
                <a:solidFill>
                  <a:srgbClr val="00B050"/>
                </a:solidFill>
                <a:latin typeface="+mn-ea"/>
              </a:rPr>
              <a:t>◆中国文化</a:t>
            </a:r>
            <a:r>
              <a:rPr lang="en-US" altLang="zh-CN" dirty="0" smtClean="0">
                <a:solidFill>
                  <a:srgbClr val="00B050"/>
                </a:solidFill>
                <a:latin typeface="+mn-ea"/>
              </a:rPr>
              <a:t>                        </a:t>
            </a:r>
            <a:r>
              <a:rPr lang="zh-CN" altLang="en-US" dirty="0" smtClean="0">
                <a:solidFill>
                  <a:srgbClr val="00B050"/>
                </a:solidFill>
                <a:latin typeface="+mn-ea"/>
              </a:rPr>
              <a:t>◆科学素养</a:t>
            </a:r>
            <a:endParaRPr lang="en-US" altLang="zh-CN" dirty="0" smtClean="0">
              <a:solidFill>
                <a:srgbClr val="00B050"/>
              </a:solidFill>
              <a:latin typeface="+mn-ea"/>
            </a:endParaRPr>
          </a:p>
          <a:p>
            <a:pPr>
              <a:lnSpc>
                <a:spcPct val="150000"/>
              </a:lnSpc>
              <a:tabLst>
                <a:tab pos="1162050" algn="l"/>
              </a:tabLst>
            </a:pPr>
            <a:r>
              <a:rPr lang="zh-CN" altLang="en-US" dirty="0" smtClean="0">
                <a:solidFill>
                  <a:srgbClr val="00B050"/>
                </a:solidFill>
                <a:latin typeface="+mn-ea"/>
              </a:rPr>
              <a:t>◆海洋与人类文明</a:t>
            </a:r>
            <a:r>
              <a:rPr lang="en-US" altLang="zh-CN" dirty="0">
                <a:solidFill>
                  <a:srgbClr val="00B050"/>
                </a:solidFill>
                <a:latin typeface="+mn-ea"/>
              </a:rPr>
              <a:t> </a:t>
            </a:r>
            <a:r>
              <a:rPr lang="en-US" altLang="zh-CN" dirty="0" smtClean="0">
                <a:solidFill>
                  <a:srgbClr val="00B050"/>
                </a:solidFill>
                <a:latin typeface="+mn-ea"/>
              </a:rPr>
              <a:t>             </a:t>
            </a:r>
            <a:r>
              <a:rPr lang="zh-CN" altLang="en-US" dirty="0" smtClean="0">
                <a:solidFill>
                  <a:srgbClr val="00B050"/>
                </a:solidFill>
                <a:latin typeface="+mn-ea"/>
              </a:rPr>
              <a:t>◆逻辑与思维品质</a:t>
            </a:r>
            <a:endParaRPr lang="en-US" altLang="zh-CN" dirty="0" smtClean="0">
              <a:solidFill>
                <a:srgbClr val="00B050"/>
              </a:solidFill>
              <a:latin typeface="+mn-ea"/>
            </a:endParaRPr>
          </a:p>
          <a:p>
            <a:pPr>
              <a:lnSpc>
                <a:spcPct val="150000"/>
              </a:lnSpc>
              <a:tabLst>
                <a:tab pos="1162050" algn="l"/>
              </a:tabLst>
            </a:pPr>
            <a:r>
              <a:rPr lang="zh-CN" altLang="en-US" dirty="0" smtClean="0">
                <a:solidFill>
                  <a:srgbClr val="00B050"/>
                </a:solidFill>
                <a:latin typeface="+mn-ea"/>
              </a:rPr>
              <a:t>◆美学原理</a:t>
            </a:r>
            <a:r>
              <a:rPr lang="en-US" altLang="zh-CN" dirty="0">
                <a:solidFill>
                  <a:srgbClr val="00B050"/>
                </a:solidFill>
                <a:latin typeface="+mn-ea"/>
              </a:rPr>
              <a:t> </a:t>
            </a:r>
            <a:r>
              <a:rPr lang="en-US" altLang="zh-CN" dirty="0" smtClean="0">
                <a:solidFill>
                  <a:srgbClr val="00B050"/>
                </a:solidFill>
                <a:latin typeface="+mn-ea"/>
              </a:rPr>
              <a:t>                       </a:t>
            </a:r>
            <a:r>
              <a:rPr lang="zh-CN" altLang="en-US" dirty="0" smtClean="0">
                <a:solidFill>
                  <a:srgbClr val="00B050"/>
                </a:solidFill>
                <a:latin typeface="+mn-ea"/>
              </a:rPr>
              <a:t>◆外国现代诗歌与诗人</a:t>
            </a:r>
            <a:endParaRPr lang="en-US" altLang="zh-CN" dirty="0" smtClean="0">
              <a:solidFill>
                <a:srgbClr val="00B050"/>
              </a:solidFill>
              <a:latin typeface="+mn-ea"/>
            </a:endParaRPr>
          </a:p>
          <a:p>
            <a:pPr>
              <a:lnSpc>
                <a:spcPct val="150000"/>
              </a:lnSpc>
              <a:tabLst>
                <a:tab pos="1162050" algn="l"/>
              </a:tabLst>
            </a:pPr>
            <a:r>
              <a:rPr lang="zh-CN" altLang="en-US" dirty="0" smtClean="0">
                <a:solidFill>
                  <a:srgbClr val="00B050"/>
                </a:solidFill>
                <a:latin typeface="+mn-ea"/>
              </a:rPr>
              <a:t>◆中外人文经典选读</a:t>
            </a:r>
            <a:endParaRPr lang="zh-CN" altLang="zh-CN" dirty="0">
              <a:solidFill>
                <a:srgbClr val="00B050"/>
              </a:solidFill>
              <a:latin typeface="+mn-ea"/>
            </a:endParaRPr>
          </a:p>
        </p:txBody>
      </p:sp>
      <p:grpSp>
        <p:nvGrpSpPr>
          <p:cNvPr id="24" name="组合 23"/>
          <p:cNvGrpSpPr/>
          <p:nvPr/>
        </p:nvGrpSpPr>
        <p:grpSpPr>
          <a:xfrm>
            <a:off x="4458351" y="2623930"/>
            <a:ext cx="1813239" cy="1850747"/>
            <a:chOff x="1017053" y="918103"/>
            <a:chExt cx="1813239" cy="1850747"/>
          </a:xfrm>
        </p:grpSpPr>
        <p:sp>
          <p:nvSpPr>
            <p:cNvPr id="25" name="Oval 3"/>
            <p:cNvSpPr/>
            <p:nvPr/>
          </p:nvSpPr>
          <p:spPr>
            <a:xfrm>
              <a:off x="1017053" y="918103"/>
              <a:ext cx="1813239" cy="1850747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 w="57150">
              <a:solidFill>
                <a:srgbClr val="003FA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zh-CN" altLang="en-US" sz="3200" b="1" dirty="0" smtClean="0">
                  <a:solidFill>
                    <a:srgbClr val="003FA1"/>
                  </a:solidFill>
                  <a:latin typeface="Impact MT Std" pitchFamily="34" charset="0"/>
                </a:rPr>
                <a:t>专业课程</a:t>
              </a:r>
              <a:endParaRPr lang="en-US" sz="3200" b="1" dirty="0">
                <a:solidFill>
                  <a:srgbClr val="003FA1"/>
                </a:solidFill>
                <a:latin typeface="Impact MT Std" pitchFamily="34" charset="0"/>
              </a:endParaRPr>
            </a:p>
          </p:txBody>
        </p:sp>
        <p:sp>
          <p:nvSpPr>
            <p:cNvPr id="26" name="Rectangle 273"/>
            <p:cNvSpPr>
              <a:spLocks noChangeArrowheads="1"/>
            </p:cNvSpPr>
            <p:nvPr/>
          </p:nvSpPr>
          <p:spPr bwMode="auto">
            <a:xfrm>
              <a:off x="2283619" y="2013528"/>
              <a:ext cx="2155" cy="2155"/>
            </a:xfrm>
            <a:prstGeom prst="rect">
              <a:avLst/>
            </a:prstGeom>
            <a:solidFill>
              <a:srgbClr val="003F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2400">
                <a:latin typeface="+mn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709120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 animBg="1"/>
      <p:bldP spid="17" grpId="0"/>
      <p:bldP spid="22" grpId="0" animBg="1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12"/>
          <p:cNvSpPr/>
          <p:nvPr/>
        </p:nvSpPr>
        <p:spPr bwMode="auto">
          <a:xfrm>
            <a:off x="1456862" y="1615438"/>
            <a:ext cx="528500" cy="530087"/>
          </a:xfrm>
          <a:custGeom>
            <a:avLst/>
            <a:gdLst>
              <a:gd name="T0" fmla="*/ 0 w 1446"/>
              <a:gd name="T1" fmla="*/ 0 h 1446"/>
              <a:gd name="T2" fmla="*/ 1446 w 1446"/>
              <a:gd name="T3" fmla="*/ 0 h 1446"/>
              <a:gd name="T4" fmla="*/ 1446 w 1446"/>
              <a:gd name="T5" fmla="*/ 458 h 1446"/>
              <a:gd name="T6" fmla="*/ 438 w 1446"/>
              <a:gd name="T7" fmla="*/ 458 h 1446"/>
              <a:gd name="T8" fmla="*/ 438 w 1446"/>
              <a:gd name="T9" fmla="*/ 1446 h 1446"/>
              <a:gd name="T10" fmla="*/ 0 w 1446"/>
              <a:gd name="T11" fmla="*/ 1446 h 1446"/>
              <a:gd name="T12" fmla="*/ 0 w 1446"/>
              <a:gd name="T13" fmla="*/ 0 h 14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446" h="1446">
                <a:moveTo>
                  <a:pt x="0" y="0"/>
                </a:moveTo>
                <a:lnTo>
                  <a:pt x="1446" y="0"/>
                </a:lnTo>
                <a:lnTo>
                  <a:pt x="1446" y="458"/>
                </a:lnTo>
                <a:lnTo>
                  <a:pt x="438" y="458"/>
                </a:lnTo>
                <a:lnTo>
                  <a:pt x="438" y="1446"/>
                </a:lnTo>
                <a:lnTo>
                  <a:pt x="0" y="1446"/>
                </a:lnTo>
                <a:lnTo>
                  <a:pt x="0" y="0"/>
                </a:lnTo>
                <a:close/>
              </a:path>
            </a:pathLst>
          </a:custGeom>
          <a:solidFill>
            <a:srgbClr val="003FA1"/>
          </a:solidFill>
          <a:ln w="57150">
            <a:solidFill>
              <a:srgbClr val="003F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400" b="1" i="0" u="none" strike="noStrike" kern="1200" cap="none" spc="0" normalizeH="0" baseline="0" noProof="0">
              <a:ln>
                <a:noFill/>
              </a:ln>
              <a:solidFill>
                <a:srgbClr val="003FA1"/>
              </a:solidFill>
              <a:effectLst/>
              <a:uLnTx/>
              <a:uFillTx/>
              <a:latin typeface="Impact MT Std" pitchFamily="34" charset="0"/>
              <a:ea typeface="微软雅黑"/>
              <a:cs typeface="+mn-cs"/>
            </a:endParaRPr>
          </a:p>
        </p:txBody>
      </p:sp>
      <p:sp>
        <p:nvSpPr>
          <p:cNvPr id="10" name="Freeform 12"/>
          <p:cNvSpPr/>
          <p:nvPr/>
        </p:nvSpPr>
        <p:spPr bwMode="auto">
          <a:xfrm flipH="1" flipV="1">
            <a:off x="6378491" y="2007144"/>
            <a:ext cx="528500" cy="467443"/>
          </a:xfrm>
          <a:custGeom>
            <a:avLst/>
            <a:gdLst>
              <a:gd name="T0" fmla="*/ 0 w 1446"/>
              <a:gd name="T1" fmla="*/ 0 h 1446"/>
              <a:gd name="T2" fmla="*/ 1446 w 1446"/>
              <a:gd name="T3" fmla="*/ 0 h 1446"/>
              <a:gd name="T4" fmla="*/ 1446 w 1446"/>
              <a:gd name="T5" fmla="*/ 458 h 1446"/>
              <a:gd name="T6" fmla="*/ 438 w 1446"/>
              <a:gd name="T7" fmla="*/ 458 h 1446"/>
              <a:gd name="T8" fmla="*/ 438 w 1446"/>
              <a:gd name="T9" fmla="*/ 1446 h 1446"/>
              <a:gd name="T10" fmla="*/ 0 w 1446"/>
              <a:gd name="T11" fmla="*/ 1446 h 1446"/>
              <a:gd name="T12" fmla="*/ 0 w 1446"/>
              <a:gd name="T13" fmla="*/ 0 h 14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446" h="1446">
                <a:moveTo>
                  <a:pt x="0" y="0"/>
                </a:moveTo>
                <a:lnTo>
                  <a:pt x="1446" y="0"/>
                </a:lnTo>
                <a:lnTo>
                  <a:pt x="1446" y="458"/>
                </a:lnTo>
                <a:lnTo>
                  <a:pt x="438" y="458"/>
                </a:lnTo>
                <a:lnTo>
                  <a:pt x="438" y="1446"/>
                </a:lnTo>
                <a:lnTo>
                  <a:pt x="0" y="1446"/>
                </a:lnTo>
                <a:lnTo>
                  <a:pt x="0" y="0"/>
                </a:lnTo>
                <a:close/>
              </a:path>
            </a:pathLst>
          </a:custGeom>
          <a:solidFill>
            <a:srgbClr val="003FA1"/>
          </a:solidFill>
          <a:ln w="57150">
            <a:solidFill>
              <a:srgbClr val="003F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400" b="1" i="0" u="none" strike="noStrike" kern="1200" cap="none" spc="0" normalizeH="0" baseline="0" noProof="0">
              <a:ln>
                <a:noFill/>
              </a:ln>
              <a:solidFill>
                <a:srgbClr val="003FA1"/>
              </a:solidFill>
              <a:effectLst/>
              <a:uLnTx/>
              <a:uFillTx/>
              <a:latin typeface="Impact MT Std" pitchFamily="34" charset="0"/>
              <a:ea typeface="微软雅黑"/>
              <a:cs typeface="+mn-cs"/>
            </a:endParaRPr>
          </a:p>
        </p:txBody>
      </p:sp>
      <p:grpSp>
        <p:nvGrpSpPr>
          <p:cNvPr id="18" name="组合 17"/>
          <p:cNvGrpSpPr/>
          <p:nvPr/>
        </p:nvGrpSpPr>
        <p:grpSpPr>
          <a:xfrm>
            <a:off x="1" y="304801"/>
            <a:ext cx="12191999" cy="609600"/>
            <a:chOff x="1" y="304801"/>
            <a:chExt cx="12191999" cy="609600"/>
          </a:xfrm>
        </p:grpSpPr>
        <p:sp>
          <p:nvSpPr>
            <p:cNvPr id="19" name="矩形 18"/>
            <p:cNvSpPr/>
            <p:nvPr/>
          </p:nvSpPr>
          <p:spPr>
            <a:xfrm>
              <a:off x="1" y="304801"/>
              <a:ext cx="1100502" cy="609600"/>
            </a:xfrm>
            <a:prstGeom prst="rect">
              <a:avLst/>
            </a:prstGeom>
            <a:solidFill>
              <a:srgbClr val="003FA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微软雅黑"/>
                <a:cs typeface="+mn-cs"/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>
              <a:off x="3545306" y="304801"/>
              <a:ext cx="8646694" cy="609600"/>
            </a:xfrm>
            <a:prstGeom prst="rect">
              <a:avLst/>
            </a:prstGeom>
            <a:solidFill>
              <a:srgbClr val="003FA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32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微软雅黑"/>
                  <a:cs typeface="+mn-cs"/>
                </a:rPr>
                <a:t>我们如何做？</a:t>
              </a:r>
              <a:endPara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微软雅黑"/>
                <a:cs typeface="+mn-cs"/>
              </a:endParaRPr>
            </a:p>
          </p:txBody>
        </p:sp>
        <p:sp>
          <p:nvSpPr>
            <p:cNvPr id="21" name="文本框 20"/>
            <p:cNvSpPr txBox="1"/>
            <p:nvPr/>
          </p:nvSpPr>
          <p:spPr>
            <a:xfrm>
              <a:off x="983389" y="347991"/>
              <a:ext cx="267903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3FA1"/>
                  </a:solidFill>
                  <a:effectLst/>
                  <a:uLnTx/>
                  <a:uFillTx/>
                  <a:latin typeface="Arial"/>
                  <a:ea typeface="微软雅黑"/>
                  <a:cs typeface="+mn-cs"/>
                </a:rPr>
                <a:t>转变</a:t>
              </a:r>
              <a:endPara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3FA1"/>
                </a:solidFill>
                <a:effectLst/>
                <a:uLnTx/>
                <a:uFillTx/>
                <a:latin typeface="Arial"/>
                <a:ea typeface="微软雅黑"/>
                <a:cs typeface="+mn-cs"/>
              </a:endParaRPr>
            </a:p>
          </p:txBody>
        </p:sp>
      </p:grpSp>
      <p:sp>
        <p:nvSpPr>
          <p:cNvPr id="3" name="矩形 2"/>
          <p:cNvSpPr/>
          <p:nvPr/>
        </p:nvSpPr>
        <p:spPr>
          <a:xfrm>
            <a:off x="2111303" y="1745534"/>
            <a:ext cx="4826536" cy="523220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r>
              <a:rPr lang="zh-CN" altLang="en-US" sz="2800" dirty="0" smtClean="0">
                <a:solidFill>
                  <a:srgbClr val="C00000"/>
                </a:solidFill>
              </a:rPr>
              <a:t>隔行如隔山；隔行不隔理</a:t>
            </a:r>
            <a:endParaRPr lang="zh-CN" altLang="en-US" sz="2800" dirty="0">
              <a:solidFill>
                <a:srgbClr val="C00000"/>
              </a:solidFill>
            </a:endParaRPr>
          </a:p>
        </p:txBody>
      </p:sp>
      <p:sp>
        <p:nvSpPr>
          <p:cNvPr id="12" name="Rectangle 2"/>
          <p:cNvSpPr/>
          <p:nvPr/>
        </p:nvSpPr>
        <p:spPr>
          <a:xfrm>
            <a:off x="1456862" y="2889752"/>
            <a:ext cx="5192522" cy="3620378"/>
          </a:xfrm>
          <a:prstGeom prst="rect">
            <a:avLst/>
          </a:prstGeom>
          <a:gradFill>
            <a:gsLst>
              <a:gs pos="0">
                <a:schemeClr val="bg1"/>
              </a:gs>
              <a:gs pos="51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18900000" scaled="0"/>
          </a:gradFill>
          <a:ln w="57150">
            <a:solidFill>
              <a:srgbClr val="003F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800" dirty="0" smtClean="0">
                <a:solidFill>
                  <a:srgbClr val="003FA1"/>
                </a:solidFill>
                <a:latin typeface="+mn-ea"/>
              </a:rPr>
              <a:t>哲学的世界观和方法论建立在自然科学和社会科学基础之上</a:t>
            </a:r>
            <a:endParaRPr lang="en-US" altLang="zh-CN" sz="2800" dirty="0" smtClean="0">
              <a:solidFill>
                <a:srgbClr val="003FA1"/>
              </a:solidFill>
              <a:latin typeface="+mn-ea"/>
            </a:endParaRPr>
          </a:p>
          <a:p>
            <a:endParaRPr lang="en-US" altLang="zh-CN" sz="2800" dirty="0" smtClean="0">
              <a:solidFill>
                <a:srgbClr val="003FA1"/>
              </a:solidFill>
              <a:latin typeface="+mn-ea"/>
            </a:endParaRPr>
          </a:p>
          <a:p>
            <a:r>
              <a:rPr lang="zh-CN" altLang="en-US" sz="2800" dirty="0" smtClean="0">
                <a:solidFill>
                  <a:srgbClr val="003FA1"/>
                </a:solidFill>
                <a:latin typeface="+mn-ea"/>
              </a:rPr>
              <a:t>马克思主义哲学的物质观、运动观、规律观、矛盾观、发展观是认识世界、认识社会基本的世界观和方法论</a:t>
            </a:r>
            <a:endParaRPr lang="en-US" sz="2800" dirty="0">
              <a:solidFill>
                <a:srgbClr val="003FA1"/>
              </a:solidFill>
              <a:latin typeface="+mn-ea"/>
            </a:endParaRPr>
          </a:p>
        </p:txBody>
      </p:sp>
      <p:sp>
        <p:nvSpPr>
          <p:cNvPr id="13" name="Rectangle 2"/>
          <p:cNvSpPr/>
          <p:nvPr/>
        </p:nvSpPr>
        <p:spPr>
          <a:xfrm>
            <a:off x="7868653" y="4084983"/>
            <a:ext cx="3159711" cy="2425147"/>
          </a:xfrm>
          <a:prstGeom prst="rect">
            <a:avLst/>
          </a:prstGeom>
          <a:gradFill>
            <a:gsLst>
              <a:gs pos="0">
                <a:schemeClr val="bg1"/>
              </a:gs>
              <a:gs pos="51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18900000" scaled="0"/>
          </a:gradFill>
          <a:ln w="57150">
            <a:solidFill>
              <a:srgbClr val="003F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zh-CN" sz="2400" dirty="0" smtClean="0">
              <a:solidFill>
                <a:srgbClr val="C00000"/>
              </a:solidFill>
              <a:latin typeface="+mn-ea"/>
            </a:endParaRPr>
          </a:p>
          <a:p>
            <a:r>
              <a:rPr lang="zh-CN" altLang="en-US" sz="3200" dirty="0" smtClean="0">
                <a:solidFill>
                  <a:srgbClr val="C00000"/>
                </a:solidFill>
                <a:latin typeface="+mn-ea"/>
              </a:rPr>
              <a:t>思维工具</a:t>
            </a:r>
            <a:endParaRPr lang="en-US" altLang="zh-CN" sz="3200" dirty="0" smtClean="0">
              <a:solidFill>
                <a:srgbClr val="C00000"/>
              </a:solidFill>
              <a:latin typeface="+mn-ea"/>
            </a:endParaRPr>
          </a:p>
          <a:p>
            <a:r>
              <a:rPr lang="zh-CN" altLang="en-US" sz="3200" dirty="0" smtClean="0">
                <a:solidFill>
                  <a:srgbClr val="C00000"/>
                </a:solidFill>
                <a:latin typeface="+mn-ea"/>
              </a:rPr>
              <a:t>认识方法</a:t>
            </a:r>
            <a:endParaRPr lang="en-US" altLang="zh-CN" sz="3200" dirty="0" smtClean="0">
              <a:solidFill>
                <a:srgbClr val="C00000"/>
              </a:solidFill>
              <a:latin typeface="+mn-ea"/>
            </a:endParaRPr>
          </a:p>
          <a:p>
            <a:r>
              <a:rPr lang="zh-CN" altLang="en-US" sz="3200" dirty="0" smtClean="0">
                <a:solidFill>
                  <a:srgbClr val="C00000"/>
                </a:solidFill>
                <a:latin typeface="+mn-ea"/>
              </a:rPr>
              <a:t>科学武装头脑</a:t>
            </a:r>
            <a:endParaRPr lang="en-US" altLang="zh-CN" sz="3200" dirty="0" smtClean="0">
              <a:solidFill>
                <a:srgbClr val="C00000"/>
              </a:solidFill>
              <a:latin typeface="+mn-ea"/>
            </a:endParaRPr>
          </a:p>
          <a:p>
            <a:r>
              <a:rPr lang="zh-CN" altLang="en-US" sz="3200" dirty="0" smtClean="0">
                <a:solidFill>
                  <a:srgbClr val="C00000"/>
                </a:solidFill>
                <a:latin typeface="+mn-ea"/>
              </a:rPr>
              <a:t>人文滋养心灵</a:t>
            </a:r>
            <a:endParaRPr lang="en-US" sz="3200" dirty="0">
              <a:solidFill>
                <a:srgbClr val="C00000"/>
              </a:solidFill>
              <a:latin typeface="+mn-ea"/>
            </a:endParaRPr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2373" y="1615438"/>
            <a:ext cx="3155991" cy="2350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93499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-2.96296E-6 L 0.36679 0.15278 " pathEditMode="relative" rAng="0" ptsTypes="AA">
                                      <p:cBhvr>
                                        <p:cTn id="12" dur="500" spd="-999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333" y="7639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-1.85185E-6 L -0.39492 -0.11018 " pathEditMode="relative" rAng="0" ptsTypes="AA">
                                      <p:cBhvr>
                                        <p:cTn id="16" dur="500" spd="-999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753" y="-55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0" grpId="0" animBg="1"/>
      <p:bldP spid="10" grpId="1" animBg="1"/>
      <p:bldP spid="12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12"/>
          <p:cNvSpPr/>
          <p:nvPr/>
        </p:nvSpPr>
        <p:spPr bwMode="auto">
          <a:xfrm>
            <a:off x="1456862" y="1615438"/>
            <a:ext cx="528500" cy="530087"/>
          </a:xfrm>
          <a:custGeom>
            <a:avLst/>
            <a:gdLst>
              <a:gd name="T0" fmla="*/ 0 w 1446"/>
              <a:gd name="T1" fmla="*/ 0 h 1446"/>
              <a:gd name="T2" fmla="*/ 1446 w 1446"/>
              <a:gd name="T3" fmla="*/ 0 h 1446"/>
              <a:gd name="T4" fmla="*/ 1446 w 1446"/>
              <a:gd name="T5" fmla="*/ 458 h 1446"/>
              <a:gd name="T6" fmla="*/ 438 w 1446"/>
              <a:gd name="T7" fmla="*/ 458 h 1446"/>
              <a:gd name="T8" fmla="*/ 438 w 1446"/>
              <a:gd name="T9" fmla="*/ 1446 h 1446"/>
              <a:gd name="T10" fmla="*/ 0 w 1446"/>
              <a:gd name="T11" fmla="*/ 1446 h 1446"/>
              <a:gd name="T12" fmla="*/ 0 w 1446"/>
              <a:gd name="T13" fmla="*/ 0 h 14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446" h="1446">
                <a:moveTo>
                  <a:pt x="0" y="0"/>
                </a:moveTo>
                <a:lnTo>
                  <a:pt x="1446" y="0"/>
                </a:lnTo>
                <a:lnTo>
                  <a:pt x="1446" y="458"/>
                </a:lnTo>
                <a:lnTo>
                  <a:pt x="438" y="458"/>
                </a:lnTo>
                <a:lnTo>
                  <a:pt x="438" y="1446"/>
                </a:lnTo>
                <a:lnTo>
                  <a:pt x="0" y="1446"/>
                </a:lnTo>
                <a:lnTo>
                  <a:pt x="0" y="0"/>
                </a:lnTo>
                <a:close/>
              </a:path>
            </a:pathLst>
          </a:custGeom>
          <a:solidFill>
            <a:srgbClr val="003FA1"/>
          </a:solidFill>
          <a:ln w="57150">
            <a:solidFill>
              <a:srgbClr val="003F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400" b="1" i="0" u="none" strike="noStrike" kern="1200" cap="none" spc="0" normalizeH="0" baseline="0" noProof="0">
              <a:ln>
                <a:noFill/>
              </a:ln>
              <a:solidFill>
                <a:srgbClr val="003FA1"/>
              </a:solidFill>
              <a:effectLst/>
              <a:uLnTx/>
              <a:uFillTx/>
              <a:latin typeface="Impact MT Std" pitchFamily="34" charset="0"/>
              <a:ea typeface="微软雅黑"/>
              <a:cs typeface="+mn-cs"/>
            </a:endParaRPr>
          </a:p>
        </p:txBody>
      </p:sp>
      <p:sp>
        <p:nvSpPr>
          <p:cNvPr id="10" name="Freeform 12"/>
          <p:cNvSpPr/>
          <p:nvPr/>
        </p:nvSpPr>
        <p:spPr bwMode="auto">
          <a:xfrm flipH="1" flipV="1">
            <a:off x="6378491" y="2007144"/>
            <a:ext cx="528500" cy="467443"/>
          </a:xfrm>
          <a:custGeom>
            <a:avLst/>
            <a:gdLst>
              <a:gd name="T0" fmla="*/ 0 w 1446"/>
              <a:gd name="T1" fmla="*/ 0 h 1446"/>
              <a:gd name="T2" fmla="*/ 1446 w 1446"/>
              <a:gd name="T3" fmla="*/ 0 h 1446"/>
              <a:gd name="T4" fmla="*/ 1446 w 1446"/>
              <a:gd name="T5" fmla="*/ 458 h 1446"/>
              <a:gd name="T6" fmla="*/ 438 w 1446"/>
              <a:gd name="T7" fmla="*/ 458 h 1446"/>
              <a:gd name="T8" fmla="*/ 438 w 1446"/>
              <a:gd name="T9" fmla="*/ 1446 h 1446"/>
              <a:gd name="T10" fmla="*/ 0 w 1446"/>
              <a:gd name="T11" fmla="*/ 1446 h 1446"/>
              <a:gd name="T12" fmla="*/ 0 w 1446"/>
              <a:gd name="T13" fmla="*/ 0 h 14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446" h="1446">
                <a:moveTo>
                  <a:pt x="0" y="0"/>
                </a:moveTo>
                <a:lnTo>
                  <a:pt x="1446" y="0"/>
                </a:lnTo>
                <a:lnTo>
                  <a:pt x="1446" y="458"/>
                </a:lnTo>
                <a:lnTo>
                  <a:pt x="438" y="458"/>
                </a:lnTo>
                <a:lnTo>
                  <a:pt x="438" y="1446"/>
                </a:lnTo>
                <a:lnTo>
                  <a:pt x="0" y="1446"/>
                </a:lnTo>
                <a:lnTo>
                  <a:pt x="0" y="0"/>
                </a:lnTo>
                <a:close/>
              </a:path>
            </a:pathLst>
          </a:custGeom>
          <a:solidFill>
            <a:srgbClr val="003FA1"/>
          </a:solidFill>
          <a:ln w="57150">
            <a:solidFill>
              <a:srgbClr val="003F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400" b="1" i="0" u="none" strike="noStrike" kern="1200" cap="none" spc="0" normalizeH="0" baseline="0" noProof="0">
              <a:ln>
                <a:noFill/>
              </a:ln>
              <a:solidFill>
                <a:srgbClr val="003FA1"/>
              </a:solidFill>
              <a:effectLst/>
              <a:uLnTx/>
              <a:uFillTx/>
              <a:latin typeface="Impact MT Std" pitchFamily="34" charset="0"/>
              <a:ea typeface="微软雅黑"/>
              <a:cs typeface="+mn-cs"/>
            </a:endParaRPr>
          </a:p>
        </p:txBody>
      </p:sp>
      <p:grpSp>
        <p:nvGrpSpPr>
          <p:cNvPr id="18" name="组合 17"/>
          <p:cNvGrpSpPr/>
          <p:nvPr/>
        </p:nvGrpSpPr>
        <p:grpSpPr>
          <a:xfrm>
            <a:off x="1" y="304801"/>
            <a:ext cx="12191999" cy="609600"/>
            <a:chOff x="1" y="304801"/>
            <a:chExt cx="12191999" cy="609600"/>
          </a:xfrm>
        </p:grpSpPr>
        <p:sp>
          <p:nvSpPr>
            <p:cNvPr id="19" name="矩形 18"/>
            <p:cNvSpPr/>
            <p:nvPr/>
          </p:nvSpPr>
          <p:spPr>
            <a:xfrm>
              <a:off x="1" y="304801"/>
              <a:ext cx="1100502" cy="609600"/>
            </a:xfrm>
            <a:prstGeom prst="rect">
              <a:avLst/>
            </a:prstGeom>
            <a:solidFill>
              <a:srgbClr val="003FA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微软雅黑"/>
                <a:cs typeface="+mn-cs"/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>
              <a:off x="3545306" y="304801"/>
              <a:ext cx="8646694" cy="609600"/>
            </a:xfrm>
            <a:prstGeom prst="rect">
              <a:avLst/>
            </a:prstGeom>
            <a:solidFill>
              <a:srgbClr val="003FA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32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微软雅黑"/>
                  <a:cs typeface="+mn-cs"/>
                </a:rPr>
                <a:t>我们如何做？</a:t>
              </a:r>
              <a:endPara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微软雅黑"/>
                <a:cs typeface="+mn-cs"/>
              </a:endParaRPr>
            </a:p>
          </p:txBody>
        </p:sp>
        <p:sp>
          <p:nvSpPr>
            <p:cNvPr id="21" name="文本框 20"/>
            <p:cNvSpPr txBox="1"/>
            <p:nvPr/>
          </p:nvSpPr>
          <p:spPr>
            <a:xfrm>
              <a:off x="983389" y="347991"/>
              <a:ext cx="267903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3FA1"/>
                  </a:solidFill>
                  <a:effectLst/>
                  <a:uLnTx/>
                  <a:uFillTx/>
                  <a:latin typeface="Arial"/>
                  <a:ea typeface="微软雅黑"/>
                  <a:cs typeface="+mn-cs"/>
                </a:rPr>
                <a:t>转变</a:t>
              </a:r>
              <a:endPara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3FA1"/>
                </a:solidFill>
                <a:effectLst/>
                <a:uLnTx/>
                <a:uFillTx/>
                <a:latin typeface="Arial"/>
                <a:ea typeface="微软雅黑"/>
                <a:cs typeface="+mn-cs"/>
              </a:endParaRPr>
            </a:p>
          </p:txBody>
        </p:sp>
      </p:grpSp>
      <p:sp>
        <p:nvSpPr>
          <p:cNvPr id="3" name="矩形 2"/>
          <p:cNvSpPr/>
          <p:nvPr/>
        </p:nvSpPr>
        <p:spPr>
          <a:xfrm>
            <a:off x="2111303" y="1745534"/>
            <a:ext cx="4826536" cy="523220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r>
              <a:rPr lang="zh-CN" altLang="en-US" sz="2800" dirty="0" smtClean="0">
                <a:solidFill>
                  <a:srgbClr val="C00000"/>
                </a:solidFill>
              </a:rPr>
              <a:t>梳理专业课程的思政元素</a:t>
            </a:r>
            <a:endParaRPr lang="zh-CN" altLang="en-US" sz="2800" dirty="0">
              <a:solidFill>
                <a:srgbClr val="C00000"/>
              </a:solidFill>
            </a:endParaRPr>
          </a:p>
        </p:txBody>
      </p:sp>
      <p:sp>
        <p:nvSpPr>
          <p:cNvPr id="12" name="Rectangle 2"/>
          <p:cNvSpPr/>
          <p:nvPr/>
        </p:nvSpPr>
        <p:spPr>
          <a:xfrm>
            <a:off x="1456861" y="2889752"/>
            <a:ext cx="5450129" cy="3620378"/>
          </a:xfrm>
          <a:prstGeom prst="rect">
            <a:avLst/>
          </a:prstGeom>
          <a:gradFill>
            <a:gsLst>
              <a:gs pos="0">
                <a:schemeClr val="bg1"/>
              </a:gs>
              <a:gs pos="51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18900000" scaled="0"/>
          </a:gradFill>
          <a:ln w="57150">
            <a:solidFill>
              <a:srgbClr val="003F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zh-CN" sz="3600" dirty="0" smtClean="0">
                <a:solidFill>
                  <a:srgbClr val="003FA1"/>
                </a:solidFill>
              </a:rPr>
              <a:t>将</a:t>
            </a:r>
            <a:r>
              <a:rPr lang="zh-CN" altLang="zh-CN" sz="3600" dirty="0">
                <a:solidFill>
                  <a:srgbClr val="003FA1"/>
                </a:solidFill>
              </a:rPr>
              <a:t>知识教育同价值观教育结合起来，使各类课程与思政理论类课程同向同行，形成协同效应，构建起全课程育人的格局</a:t>
            </a:r>
            <a:endParaRPr lang="en-US" sz="4800" dirty="0">
              <a:solidFill>
                <a:srgbClr val="003FA1"/>
              </a:solidFill>
              <a:latin typeface="+mn-ea"/>
            </a:endParaRPr>
          </a:p>
        </p:txBody>
      </p:sp>
      <p:sp>
        <p:nvSpPr>
          <p:cNvPr id="13" name="Rectangle 2"/>
          <p:cNvSpPr/>
          <p:nvPr/>
        </p:nvSpPr>
        <p:spPr>
          <a:xfrm>
            <a:off x="7868653" y="4084983"/>
            <a:ext cx="3159711" cy="2425147"/>
          </a:xfrm>
          <a:prstGeom prst="rect">
            <a:avLst/>
          </a:prstGeom>
          <a:gradFill>
            <a:gsLst>
              <a:gs pos="0">
                <a:schemeClr val="bg1"/>
              </a:gs>
              <a:gs pos="51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18900000" scaled="0"/>
          </a:gradFill>
          <a:ln w="57150">
            <a:solidFill>
              <a:srgbClr val="003F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zh-CN" sz="2800" dirty="0" smtClean="0">
              <a:solidFill>
                <a:srgbClr val="C00000"/>
              </a:solidFill>
              <a:latin typeface="+mn-ea"/>
            </a:endParaRPr>
          </a:p>
          <a:p>
            <a:r>
              <a:rPr lang="zh-CN" altLang="zh-CN" sz="2800" dirty="0" smtClean="0">
                <a:solidFill>
                  <a:srgbClr val="C00000"/>
                </a:solidFill>
                <a:latin typeface="+mn-ea"/>
              </a:rPr>
              <a:t>寻找德育“触点”</a:t>
            </a:r>
            <a:endParaRPr lang="en-US" altLang="zh-CN" sz="2800" dirty="0" smtClean="0">
              <a:solidFill>
                <a:srgbClr val="C00000"/>
              </a:solidFill>
              <a:latin typeface="+mn-ea"/>
            </a:endParaRPr>
          </a:p>
          <a:p>
            <a:r>
              <a:rPr lang="zh-CN" altLang="en-US" sz="2800" dirty="0" smtClean="0">
                <a:solidFill>
                  <a:srgbClr val="C00000"/>
                </a:solidFill>
                <a:latin typeface="+mn-ea"/>
              </a:rPr>
              <a:t>创建德育案例库</a:t>
            </a:r>
            <a:endParaRPr lang="en-US" sz="2800" dirty="0">
              <a:solidFill>
                <a:srgbClr val="C00000"/>
              </a:solidFill>
              <a:latin typeface="+mn-ea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0714" y="1615438"/>
            <a:ext cx="3247650" cy="1922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62517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-2.96296E-6 L 0.36679 0.15278 " pathEditMode="relative" rAng="0" ptsTypes="AA">
                                      <p:cBhvr>
                                        <p:cTn id="12" dur="500" spd="-999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333" y="7639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-1.85185E-6 L -0.39492 -0.11018 " pathEditMode="relative" rAng="0" ptsTypes="AA">
                                      <p:cBhvr>
                                        <p:cTn id="16" dur="500" spd="-999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753" y="-55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0" grpId="0" animBg="1"/>
      <p:bldP spid="10" grpId="1" animBg="1"/>
      <p:bldP spid="12" grpId="0" animBg="1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矩形 35"/>
          <p:cNvSpPr/>
          <p:nvPr/>
        </p:nvSpPr>
        <p:spPr>
          <a:xfrm>
            <a:off x="0" y="0"/>
            <a:ext cx="4038600" cy="6858000"/>
          </a:xfrm>
          <a:prstGeom prst="rect">
            <a:avLst/>
          </a:prstGeom>
          <a:solidFill>
            <a:srgbClr val="003F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42" name="圆角矩形 41"/>
          <p:cNvSpPr/>
          <p:nvPr/>
        </p:nvSpPr>
        <p:spPr>
          <a:xfrm>
            <a:off x="701846" y="616567"/>
            <a:ext cx="2436126" cy="685800"/>
          </a:xfrm>
          <a:prstGeom prst="roundRect">
            <a:avLst/>
          </a:prstGeom>
          <a:gradFill>
            <a:gsLst>
              <a:gs pos="0">
                <a:schemeClr val="bg1"/>
              </a:gs>
              <a:gs pos="51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18900000" scaled="0"/>
          </a:gra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b="1" dirty="0" smtClean="0">
                <a:solidFill>
                  <a:srgbClr val="003FA1"/>
                </a:solidFill>
                <a:latin typeface="Impact MT Std" pitchFamily="34" charset="0"/>
              </a:rPr>
              <a:t>具体来说</a:t>
            </a:r>
            <a:endParaRPr lang="zh-CN" altLang="en-US" sz="2800" b="1" dirty="0">
              <a:solidFill>
                <a:srgbClr val="003FA1"/>
              </a:solidFill>
              <a:latin typeface="Impact MT Std" pitchFamily="34" charset="0"/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801237" y="2116220"/>
            <a:ext cx="243612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None/>
              <a:tabLst>
                <a:tab pos="1162050" algn="l"/>
              </a:tabLst>
            </a:pPr>
            <a:r>
              <a:rPr lang="zh-CN" altLang="en-US" sz="4400" b="1" dirty="0" smtClean="0">
                <a:solidFill>
                  <a:schemeClr val="bg1"/>
                </a:solidFill>
                <a:latin typeface="Impact MT Std" pitchFamily="34" charset="0"/>
              </a:rPr>
              <a:t>三个平台</a:t>
            </a:r>
            <a:endParaRPr lang="zh-CN" altLang="zh-CN" sz="4400" b="1" dirty="0">
              <a:solidFill>
                <a:schemeClr val="bg1"/>
              </a:solidFill>
              <a:latin typeface="Impact MT Std" pitchFamily="34" charset="0"/>
            </a:endParaRPr>
          </a:p>
        </p:txBody>
      </p:sp>
      <p:sp>
        <p:nvSpPr>
          <p:cNvPr id="47" name="矩形 46"/>
          <p:cNvSpPr/>
          <p:nvPr/>
        </p:nvSpPr>
        <p:spPr>
          <a:xfrm>
            <a:off x="5885502" y="146659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buNone/>
              <a:tabLst>
                <a:tab pos="1162050" algn="l"/>
              </a:tabLst>
            </a:pPr>
            <a:r>
              <a:rPr lang="zh-CN" altLang="en-US" sz="3200" b="1" dirty="0" smtClean="0">
                <a:solidFill>
                  <a:srgbClr val="003FA1"/>
                </a:solidFill>
                <a:latin typeface="Impact MT Std" pitchFamily="34" charset="0"/>
              </a:rPr>
              <a:t>知识讲授</a:t>
            </a:r>
            <a:endParaRPr lang="en-US" altLang="zh-CN" sz="3200" b="1" dirty="0" smtClean="0">
              <a:solidFill>
                <a:srgbClr val="003FA1"/>
              </a:solidFill>
              <a:latin typeface="Impact MT Std" pitchFamily="34" charset="0"/>
            </a:endParaRPr>
          </a:p>
        </p:txBody>
      </p:sp>
      <p:sp>
        <p:nvSpPr>
          <p:cNvPr id="51" name="矩形 50"/>
          <p:cNvSpPr/>
          <p:nvPr/>
        </p:nvSpPr>
        <p:spPr>
          <a:xfrm>
            <a:off x="5885502" y="2239534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buNone/>
              <a:tabLst>
                <a:tab pos="1162050" algn="l"/>
              </a:tabLst>
            </a:pPr>
            <a:r>
              <a:rPr lang="zh-CN" altLang="en-US" sz="3600" b="1" dirty="0" smtClean="0">
                <a:solidFill>
                  <a:srgbClr val="003FA1"/>
                </a:solidFill>
                <a:latin typeface="Impact MT Std" pitchFamily="34" charset="0"/>
              </a:rPr>
              <a:t>学生活动</a:t>
            </a:r>
            <a:endParaRPr lang="zh-CN" altLang="zh-CN" sz="3600" b="1" dirty="0">
              <a:solidFill>
                <a:srgbClr val="003FA1"/>
              </a:solidFill>
              <a:latin typeface="Impact MT Std" pitchFamily="34" charset="0"/>
            </a:endParaRPr>
          </a:p>
        </p:txBody>
      </p:sp>
      <p:sp>
        <p:nvSpPr>
          <p:cNvPr id="54" name="矩形 53"/>
          <p:cNvSpPr/>
          <p:nvPr/>
        </p:nvSpPr>
        <p:spPr>
          <a:xfrm>
            <a:off x="5885502" y="702752"/>
            <a:ext cx="574328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None/>
              <a:tabLst>
                <a:tab pos="1162050" algn="l"/>
              </a:tabLst>
            </a:pPr>
            <a:r>
              <a:rPr lang="zh-CN" altLang="en-US" sz="2400" dirty="0" smtClean="0">
                <a:solidFill>
                  <a:srgbClr val="C00000"/>
                </a:solidFill>
                <a:latin typeface="+mn-ea"/>
              </a:rPr>
              <a:t>矛盾论、实践观</a:t>
            </a:r>
            <a:endParaRPr lang="en-US" altLang="zh-CN" sz="2400" dirty="0" smtClean="0">
              <a:solidFill>
                <a:srgbClr val="C00000"/>
              </a:solidFill>
              <a:latin typeface="+mn-ea"/>
            </a:endParaRPr>
          </a:p>
          <a:p>
            <a:pPr lvl="0">
              <a:buNone/>
              <a:tabLst>
                <a:tab pos="1162050" algn="l"/>
              </a:tabLst>
            </a:pPr>
            <a:r>
              <a:rPr lang="zh-CN" altLang="en-US" sz="2400" dirty="0" smtClean="0">
                <a:solidFill>
                  <a:srgbClr val="C00000"/>
                </a:solidFill>
                <a:latin typeface="+mn-ea"/>
              </a:rPr>
              <a:t>生态文明建设</a:t>
            </a:r>
            <a:endParaRPr lang="en-US" altLang="zh-CN" sz="2400" dirty="0" smtClean="0">
              <a:solidFill>
                <a:srgbClr val="C00000"/>
              </a:solidFill>
              <a:latin typeface="+mn-ea"/>
            </a:endParaRPr>
          </a:p>
          <a:p>
            <a:pPr lvl="0">
              <a:buNone/>
              <a:tabLst>
                <a:tab pos="1162050" algn="l"/>
              </a:tabLst>
            </a:pPr>
            <a:r>
              <a:rPr lang="zh-CN" altLang="en-US" sz="2400" dirty="0" smtClean="0">
                <a:solidFill>
                  <a:srgbClr val="C00000"/>
                </a:solidFill>
                <a:latin typeface="+mn-ea"/>
              </a:rPr>
              <a:t>爱国主义、文化自信</a:t>
            </a:r>
            <a:endParaRPr lang="en-US" altLang="zh-CN" sz="2400" dirty="0" smtClean="0">
              <a:solidFill>
                <a:srgbClr val="C00000"/>
              </a:solidFill>
              <a:latin typeface="+mn-ea"/>
            </a:endParaRPr>
          </a:p>
          <a:p>
            <a:pPr lvl="0">
              <a:buNone/>
              <a:tabLst>
                <a:tab pos="1162050" algn="l"/>
              </a:tabLst>
            </a:pPr>
            <a:endParaRPr lang="en-US" altLang="zh-CN" sz="2400" b="1" dirty="0" smtClean="0">
              <a:solidFill>
                <a:srgbClr val="C00000"/>
              </a:solidFill>
              <a:latin typeface="+mn-ea"/>
            </a:endParaRPr>
          </a:p>
          <a:p>
            <a:pPr lvl="0">
              <a:buNone/>
              <a:tabLst>
                <a:tab pos="1162050" algn="l"/>
              </a:tabLst>
            </a:pPr>
            <a:endParaRPr lang="en-US" altLang="zh-CN" sz="2400" b="1" dirty="0" smtClean="0">
              <a:solidFill>
                <a:srgbClr val="C00000"/>
              </a:solidFill>
              <a:latin typeface="+mn-ea"/>
            </a:endParaRPr>
          </a:p>
        </p:txBody>
      </p:sp>
      <p:grpSp>
        <p:nvGrpSpPr>
          <p:cNvPr id="56" name="组合 55"/>
          <p:cNvGrpSpPr/>
          <p:nvPr/>
        </p:nvGrpSpPr>
        <p:grpSpPr>
          <a:xfrm>
            <a:off x="4315762" y="439047"/>
            <a:ext cx="1368991" cy="1370703"/>
            <a:chOff x="4315762" y="439047"/>
            <a:chExt cx="1368991" cy="1370703"/>
          </a:xfrm>
        </p:grpSpPr>
        <p:sp>
          <p:nvSpPr>
            <p:cNvPr id="41" name="Oval 19"/>
            <p:cNvSpPr>
              <a:spLocks noChangeArrowheads="1"/>
            </p:cNvSpPr>
            <p:nvPr/>
          </p:nvSpPr>
          <p:spPr bwMode="auto">
            <a:xfrm>
              <a:off x="4315762" y="439047"/>
              <a:ext cx="1368991" cy="1370703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 w="76200">
              <a:solidFill>
                <a:srgbClr val="003FA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 b="1" dirty="0">
                <a:solidFill>
                  <a:srgbClr val="003FA1"/>
                </a:solidFill>
                <a:latin typeface="Impact MT Std" pitchFamily="34" charset="0"/>
              </a:endParaRPr>
            </a:p>
          </p:txBody>
        </p:sp>
        <p:sp>
          <p:nvSpPr>
            <p:cNvPr id="55" name="computer-monitor_69826"/>
            <p:cNvSpPr>
              <a:spLocks noChangeAspect="1"/>
            </p:cNvSpPr>
            <p:nvPr/>
          </p:nvSpPr>
          <p:spPr bwMode="auto">
            <a:xfrm>
              <a:off x="4695415" y="839592"/>
              <a:ext cx="609685" cy="569612"/>
            </a:xfrm>
            <a:custGeom>
              <a:avLst/>
              <a:gdLst>
                <a:gd name="connsiteX0" fmla="*/ 159472 w 338138"/>
                <a:gd name="connsiteY0" fmla="*/ 265112 h 315913"/>
                <a:gd name="connsiteX1" fmla="*/ 155575 w 338138"/>
                <a:gd name="connsiteY1" fmla="*/ 269194 h 315913"/>
                <a:gd name="connsiteX2" fmla="*/ 155575 w 338138"/>
                <a:gd name="connsiteY2" fmla="*/ 289605 h 315913"/>
                <a:gd name="connsiteX3" fmla="*/ 158173 w 338138"/>
                <a:gd name="connsiteY3" fmla="*/ 293687 h 315913"/>
                <a:gd name="connsiteX4" fmla="*/ 181553 w 338138"/>
                <a:gd name="connsiteY4" fmla="*/ 293687 h 315913"/>
                <a:gd name="connsiteX5" fmla="*/ 184150 w 338138"/>
                <a:gd name="connsiteY5" fmla="*/ 290966 h 315913"/>
                <a:gd name="connsiteX6" fmla="*/ 184150 w 338138"/>
                <a:gd name="connsiteY6" fmla="*/ 269194 h 315913"/>
                <a:gd name="connsiteX7" fmla="*/ 181553 w 338138"/>
                <a:gd name="connsiteY7" fmla="*/ 265112 h 315913"/>
                <a:gd name="connsiteX8" fmla="*/ 159472 w 338138"/>
                <a:gd name="connsiteY8" fmla="*/ 265112 h 315913"/>
                <a:gd name="connsiteX9" fmla="*/ 169069 w 338138"/>
                <a:gd name="connsiteY9" fmla="*/ 222250 h 315913"/>
                <a:gd name="connsiteX10" fmla="*/ 155575 w 338138"/>
                <a:gd name="connsiteY10" fmla="*/ 235744 h 315913"/>
                <a:gd name="connsiteX11" fmla="*/ 169069 w 338138"/>
                <a:gd name="connsiteY11" fmla="*/ 249238 h 315913"/>
                <a:gd name="connsiteX12" fmla="*/ 182563 w 338138"/>
                <a:gd name="connsiteY12" fmla="*/ 235744 h 315913"/>
                <a:gd name="connsiteX13" fmla="*/ 169069 w 338138"/>
                <a:gd name="connsiteY13" fmla="*/ 222250 h 315913"/>
                <a:gd name="connsiteX14" fmla="*/ 145852 w 338138"/>
                <a:gd name="connsiteY14" fmla="*/ 55033 h 315913"/>
                <a:gd name="connsiteX15" fmla="*/ 157704 w 338138"/>
                <a:gd name="connsiteY15" fmla="*/ 56356 h 315913"/>
                <a:gd name="connsiteX16" fmla="*/ 156388 w 338138"/>
                <a:gd name="connsiteY16" fmla="*/ 68262 h 315913"/>
                <a:gd name="connsiteX17" fmla="*/ 57619 w 338138"/>
                <a:gd name="connsiteY17" fmla="*/ 137054 h 315913"/>
                <a:gd name="connsiteX18" fmla="*/ 53669 w 338138"/>
                <a:gd name="connsiteY18" fmla="*/ 139700 h 315913"/>
                <a:gd name="connsiteX19" fmla="*/ 47084 w 338138"/>
                <a:gd name="connsiteY19" fmla="*/ 135731 h 315913"/>
                <a:gd name="connsiteX20" fmla="*/ 48401 w 338138"/>
                <a:gd name="connsiteY20" fmla="*/ 123825 h 315913"/>
                <a:gd name="connsiteX21" fmla="*/ 145852 w 338138"/>
                <a:gd name="connsiteY21" fmla="*/ 55033 h 315913"/>
                <a:gd name="connsiteX22" fmla="*/ 88577 w 338138"/>
                <a:gd name="connsiteY22" fmla="*/ 47055 h 315913"/>
                <a:gd name="connsiteX23" fmla="*/ 100532 w 338138"/>
                <a:gd name="connsiteY23" fmla="*/ 48358 h 315913"/>
                <a:gd name="connsiteX24" fmla="*/ 99203 w 338138"/>
                <a:gd name="connsiteY24" fmla="*/ 60081 h 315913"/>
                <a:gd name="connsiteX25" fmla="*/ 52712 w 338138"/>
                <a:gd name="connsiteY25" fmla="*/ 92645 h 315913"/>
                <a:gd name="connsiteX26" fmla="*/ 47399 w 338138"/>
                <a:gd name="connsiteY26" fmla="*/ 95250 h 315913"/>
                <a:gd name="connsiteX27" fmla="*/ 40757 w 338138"/>
                <a:gd name="connsiteY27" fmla="*/ 91342 h 315913"/>
                <a:gd name="connsiteX28" fmla="*/ 43414 w 338138"/>
                <a:gd name="connsiteY28" fmla="*/ 79619 h 315913"/>
                <a:gd name="connsiteX29" fmla="*/ 88577 w 338138"/>
                <a:gd name="connsiteY29" fmla="*/ 47055 h 315913"/>
                <a:gd name="connsiteX30" fmla="*/ 35086 w 338138"/>
                <a:gd name="connsiteY30" fmla="*/ 22225 h 315913"/>
                <a:gd name="connsiteX31" fmla="*/ 20637 w 338138"/>
                <a:gd name="connsiteY31" fmla="*/ 35344 h 315913"/>
                <a:gd name="connsiteX32" fmla="*/ 20637 w 338138"/>
                <a:gd name="connsiteY32" fmla="*/ 196707 h 315913"/>
                <a:gd name="connsiteX33" fmla="*/ 35086 w 338138"/>
                <a:gd name="connsiteY33" fmla="*/ 211138 h 315913"/>
                <a:gd name="connsiteX34" fmla="*/ 303051 w 338138"/>
                <a:gd name="connsiteY34" fmla="*/ 211138 h 315913"/>
                <a:gd name="connsiteX35" fmla="*/ 317500 w 338138"/>
                <a:gd name="connsiteY35" fmla="*/ 196707 h 315913"/>
                <a:gd name="connsiteX36" fmla="*/ 317500 w 338138"/>
                <a:gd name="connsiteY36" fmla="*/ 35344 h 315913"/>
                <a:gd name="connsiteX37" fmla="*/ 303051 w 338138"/>
                <a:gd name="connsiteY37" fmla="*/ 22225 h 315913"/>
                <a:gd name="connsiteX38" fmla="*/ 35086 w 338138"/>
                <a:gd name="connsiteY38" fmla="*/ 22225 h 315913"/>
                <a:gd name="connsiteX39" fmla="*/ 14529 w 338138"/>
                <a:gd name="connsiteY39" fmla="*/ 0 h 315913"/>
                <a:gd name="connsiteX40" fmla="*/ 323609 w 338138"/>
                <a:gd name="connsiteY40" fmla="*/ 0 h 315913"/>
                <a:gd name="connsiteX41" fmla="*/ 338138 w 338138"/>
                <a:gd name="connsiteY41" fmla="*/ 13163 h 315913"/>
                <a:gd name="connsiteX42" fmla="*/ 338138 w 338138"/>
                <a:gd name="connsiteY42" fmla="*/ 251414 h 315913"/>
                <a:gd name="connsiteX43" fmla="*/ 323609 w 338138"/>
                <a:gd name="connsiteY43" fmla="*/ 265893 h 315913"/>
                <a:gd name="connsiteX44" fmla="*/ 210016 w 338138"/>
                <a:gd name="connsiteY44" fmla="*/ 265893 h 315913"/>
                <a:gd name="connsiteX45" fmla="*/ 207374 w 338138"/>
                <a:gd name="connsiteY45" fmla="*/ 268526 h 315913"/>
                <a:gd name="connsiteX46" fmla="*/ 207374 w 338138"/>
                <a:gd name="connsiteY46" fmla="*/ 290903 h 315913"/>
                <a:gd name="connsiteX47" fmla="*/ 208695 w 338138"/>
                <a:gd name="connsiteY47" fmla="*/ 293536 h 315913"/>
                <a:gd name="connsiteX48" fmla="*/ 239074 w 338138"/>
                <a:gd name="connsiteY48" fmla="*/ 293536 h 315913"/>
                <a:gd name="connsiteX49" fmla="*/ 250962 w 338138"/>
                <a:gd name="connsiteY49" fmla="*/ 305383 h 315913"/>
                <a:gd name="connsiteX50" fmla="*/ 239074 w 338138"/>
                <a:gd name="connsiteY50" fmla="*/ 315913 h 315913"/>
                <a:gd name="connsiteX51" fmla="*/ 99064 w 338138"/>
                <a:gd name="connsiteY51" fmla="*/ 315913 h 315913"/>
                <a:gd name="connsiteX52" fmla="*/ 87176 w 338138"/>
                <a:gd name="connsiteY52" fmla="*/ 305383 h 315913"/>
                <a:gd name="connsiteX53" fmla="*/ 99064 w 338138"/>
                <a:gd name="connsiteY53" fmla="*/ 293536 h 315913"/>
                <a:gd name="connsiteX54" fmla="*/ 129444 w 338138"/>
                <a:gd name="connsiteY54" fmla="*/ 293536 h 315913"/>
                <a:gd name="connsiteX55" fmla="*/ 130765 w 338138"/>
                <a:gd name="connsiteY55" fmla="*/ 289587 h 315913"/>
                <a:gd name="connsiteX56" fmla="*/ 130765 w 338138"/>
                <a:gd name="connsiteY56" fmla="*/ 268526 h 315913"/>
                <a:gd name="connsiteX57" fmla="*/ 126802 w 338138"/>
                <a:gd name="connsiteY57" fmla="*/ 265893 h 315913"/>
                <a:gd name="connsiteX58" fmla="*/ 14529 w 338138"/>
                <a:gd name="connsiteY58" fmla="*/ 265893 h 315913"/>
                <a:gd name="connsiteX59" fmla="*/ 0 w 338138"/>
                <a:gd name="connsiteY59" fmla="*/ 251414 h 315913"/>
                <a:gd name="connsiteX60" fmla="*/ 0 w 338138"/>
                <a:gd name="connsiteY60" fmla="*/ 13163 h 315913"/>
                <a:gd name="connsiteX61" fmla="*/ 14529 w 338138"/>
                <a:gd name="connsiteY61" fmla="*/ 0 h 3159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338138" h="315913">
                  <a:moveTo>
                    <a:pt x="159472" y="265112"/>
                  </a:moveTo>
                  <a:cubicBezTo>
                    <a:pt x="159472" y="265112"/>
                    <a:pt x="155575" y="265112"/>
                    <a:pt x="155575" y="269194"/>
                  </a:cubicBezTo>
                  <a:cubicBezTo>
                    <a:pt x="155575" y="269194"/>
                    <a:pt x="155575" y="269194"/>
                    <a:pt x="155575" y="289605"/>
                  </a:cubicBezTo>
                  <a:cubicBezTo>
                    <a:pt x="155575" y="292326"/>
                    <a:pt x="155575" y="293687"/>
                    <a:pt x="158173" y="293687"/>
                  </a:cubicBezTo>
                  <a:cubicBezTo>
                    <a:pt x="158173" y="293687"/>
                    <a:pt x="158173" y="293687"/>
                    <a:pt x="181553" y="293687"/>
                  </a:cubicBezTo>
                  <a:cubicBezTo>
                    <a:pt x="182851" y="293687"/>
                    <a:pt x="184150" y="292326"/>
                    <a:pt x="184150" y="290966"/>
                  </a:cubicBezTo>
                  <a:cubicBezTo>
                    <a:pt x="184150" y="290966"/>
                    <a:pt x="184150" y="290966"/>
                    <a:pt x="184150" y="269194"/>
                  </a:cubicBezTo>
                  <a:cubicBezTo>
                    <a:pt x="184150" y="265112"/>
                    <a:pt x="181553" y="265112"/>
                    <a:pt x="181553" y="265112"/>
                  </a:cubicBezTo>
                  <a:cubicBezTo>
                    <a:pt x="181553" y="265112"/>
                    <a:pt x="181553" y="265112"/>
                    <a:pt x="159472" y="265112"/>
                  </a:cubicBezTo>
                  <a:close/>
                  <a:moveTo>
                    <a:pt x="169069" y="222250"/>
                  </a:moveTo>
                  <a:cubicBezTo>
                    <a:pt x="161616" y="222250"/>
                    <a:pt x="155575" y="228291"/>
                    <a:pt x="155575" y="235744"/>
                  </a:cubicBezTo>
                  <a:cubicBezTo>
                    <a:pt x="155575" y="243197"/>
                    <a:pt x="161616" y="249238"/>
                    <a:pt x="169069" y="249238"/>
                  </a:cubicBezTo>
                  <a:cubicBezTo>
                    <a:pt x="176522" y="249238"/>
                    <a:pt x="182563" y="243197"/>
                    <a:pt x="182563" y="235744"/>
                  </a:cubicBezTo>
                  <a:cubicBezTo>
                    <a:pt x="182563" y="228291"/>
                    <a:pt x="176522" y="222250"/>
                    <a:pt x="169069" y="222250"/>
                  </a:cubicBezTo>
                  <a:close/>
                  <a:moveTo>
                    <a:pt x="145852" y="55033"/>
                  </a:moveTo>
                  <a:cubicBezTo>
                    <a:pt x="149803" y="52387"/>
                    <a:pt x="155071" y="52387"/>
                    <a:pt x="157704" y="56356"/>
                  </a:cubicBezTo>
                  <a:cubicBezTo>
                    <a:pt x="160338" y="60325"/>
                    <a:pt x="159021" y="65616"/>
                    <a:pt x="156388" y="68262"/>
                  </a:cubicBezTo>
                  <a:cubicBezTo>
                    <a:pt x="57619" y="137054"/>
                    <a:pt x="57619" y="137054"/>
                    <a:pt x="57619" y="137054"/>
                  </a:cubicBezTo>
                  <a:cubicBezTo>
                    <a:pt x="56302" y="138377"/>
                    <a:pt x="54986" y="139700"/>
                    <a:pt x="53669" y="139700"/>
                  </a:cubicBezTo>
                  <a:cubicBezTo>
                    <a:pt x="51035" y="139700"/>
                    <a:pt x="48401" y="138377"/>
                    <a:pt x="47084" y="135731"/>
                  </a:cubicBezTo>
                  <a:cubicBezTo>
                    <a:pt x="44450" y="131762"/>
                    <a:pt x="44450" y="126471"/>
                    <a:pt x="48401" y="123825"/>
                  </a:cubicBezTo>
                  <a:cubicBezTo>
                    <a:pt x="145852" y="55033"/>
                    <a:pt x="145852" y="55033"/>
                    <a:pt x="145852" y="55033"/>
                  </a:cubicBezTo>
                  <a:close/>
                  <a:moveTo>
                    <a:pt x="88577" y="47055"/>
                  </a:moveTo>
                  <a:cubicBezTo>
                    <a:pt x="92562" y="44450"/>
                    <a:pt x="97875" y="44450"/>
                    <a:pt x="100532" y="48358"/>
                  </a:cubicBezTo>
                  <a:cubicBezTo>
                    <a:pt x="103188" y="52265"/>
                    <a:pt x="101860" y="57476"/>
                    <a:pt x="99203" y="60081"/>
                  </a:cubicBezTo>
                  <a:cubicBezTo>
                    <a:pt x="52712" y="92645"/>
                    <a:pt x="52712" y="92645"/>
                    <a:pt x="52712" y="92645"/>
                  </a:cubicBezTo>
                  <a:cubicBezTo>
                    <a:pt x="51384" y="93947"/>
                    <a:pt x="50055" y="95250"/>
                    <a:pt x="47399" y="95250"/>
                  </a:cubicBezTo>
                  <a:cubicBezTo>
                    <a:pt x="44742" y="95250"/>
                    <a:pt x="42085" y="93947"/>
                    <a:pt x="40757" y="91342"/>
                  </a:cubicBezTo>
                  <a:cubicBezTo>
                    <a:pt x="38100" y="87435"/>
                    <a:pt x="39429" y="82224"/>
                    <a:pt x="43414" y="79619"/>
                  </a:cubicBezTo>
                  <a:cubicBezTo>
                    <a:pt x="88577" y="47055"/>
                    <a:pt x="88577" y="47055"/>
                    <a:pt x="88577" y="47055"/>
                  </a:cubicBezTo>
                  <a:close/>
                  <a:moveTo>
                    <a:pt x="35086" y="22225"/>
                  </a:moveTo>
                  <a:cubicBezTo>
                    <a:pt x="27205" y="22225"/>
                    <a:pt x="20637" y="28785"/>
                    <a:pt x="20637" y="35344"/>
                  </a:cubicBezTo>
                  <a:cubicBezTo>
                    <a:pt x="20637" y="35344"/>
                    <a:pt x="20637" y="35344"/>
                    <a:pt x="20637" y="196707"/>
                  </a:cubicBezTo>
                  <a:cubicBezTo>
                    <a:pt x="20637" y="204579"/>
                    <a:pt x="27205" y="211138"/>
                    <a:pt x="35086" y="211138"/>
                  </a:cubicBezTo>
                  <a:cubicBezTo>
                    <a:pt x="35086" y="211138"/>
                    <a:pt x="35086" y="211138"/>
                    <a:pt x="303051" y="211138"/>
                  </a:cubicBezTo>
                  <a:cubicBezTo>
                    <a:pt x="310932" y="211138"/>
                    <a:pt x="317500" y="204579"/>
                    <a:pt x="317500" y="196707"/>
                  </a:cubicBezTo>
                  <a:lnTo>
                    <a:pt x="317500" y="35344"/>
                  </a:lnTo>
                  <a:cubicBezTo>
                    <a:pt x="317500" y="28785"/>
                    <a:pt x="310932" y="22225"/>
                    <a:pt x="303051" y="22225"/>
                  </a:cubicBezTo>
                  <a:cubicBezTo>
                    <a:pt x="303051" y="22225"/>
                    <a:pt x="303051" y="22225"/>
                    <a:pt x="35086" y="22225"/>
                  </a:cubicBezTo>
                  <a:close/>
                  <a:moveTo>
                    <a:pt x="14529" y="0"/>
                  </a:moveTo>
                  <a:cubicBezTo>
                    <a:pt x="14529" y="0"/>
                    <a:pt x="14529" y="0"/>
                    <a:pt x="323609" y="0"/>
                  </a:cubicBezTo>
                  <a:cubicBezTo>
                    <a:pt x="331534" y="0"/>
                    <a:pt x="338138" y="5265"/>
                    <a:pt x="338138" y="13163"/>
                  </a:cubicBezTo>
                  <a:cubicBezTo>
                    <a:pt x="338138" y="13163"/>
                    <a:pt x="338138" y="13163"/>
                    <a:pt x="338138" y="251414"/>
                  </a:cubicBezTo>
                  <a:cubicBezTo>
                    <a:pt x="338138" y="259312"/>
                    <a:pt x="331534" y="265893"/>
                    <a:pt x="323609" y="265893"/>
                  </a:cubicBezTo>
                  <a:cubicBezTo>
                    <a:pt x="323609" y="265893"/>
                    <a:pt x="323609" y="265893"/>
                    <a:pt x="210016" y="265893"/>
                  </a:cubicBezTo>
                  <a:cubicBezTo>
                    <a:pt x="210016" y="265893"/>
                    <a:pt x="207374" y="265893"/>
                    <a:pt x="207374" y="268526"/>
                  </a:cubicBezTo>
                  <a:cubicBezTo>
                    <a:pt x="207374" y="268526"/>
                    <a:pt x="207374" y="268526"/>
                    <a:pt x="207374" y="290903"/>
                  </a:cubicBezTo>
                  <a:cubicBezTo>
                    <a:pt x="207374" y="292220"/>
                    <a:pt x="207374" y="293536"/>
                    <a:pt x="208695" y="293536"/>
                  </a:cubicBezTo>
                  <a:cubicBezTo>
                    <a:pt x="208695" y="293536"/>
                    <a:pt x="208695" y="293536"/>
                    <a:pt x="239074" y="293536"/>
                  </a:cubicBezTo>
                  <a:cubicBezTo>
                    <a:pt x="245679" y="293536"/>
                    <a:pt x="250962" y="298801"/>
                    <a:pt x="250962" y="305383"/>
                  </a:cubicBezTo>
                  <a:cubicBezTo>
                    <a:pt x="250962" y="310648"/>
                    <a:pt x="245679" y="315913"/>
                    <a:pt x="239074" y="315913"/>
                  </a:cubicBezTo>
                  <a:cubicBezTo>
                    <a:pt x="239074" y="315913"/>
                    <a:pt x="239074" y="315913"/>
                    <a:pt x="99064" y="315913"/>
                  </a:cubicBezTo>
                  <a:cubicBezTo>
                    <a:pt x="92460" y="315913"/>
                    <a:pt x="87176" y="310648"/>
                    <a:pt x="87176" y="305383"/>
                  </a:cubicBezTo>
                  <a:cubicBezTo>
                    <a:pt x="87176" y="298801"/>
                    <a:pt x="92460" y="293536"/>
                    <a:pt x="99064" y="293536"/>
                  </a:cubicBezTo>
                  <a:cubicBezTo>
                    <a:pt x="99064" y="293536"/>
                    <a:pt x="99064" y="293536"/>
                    <a:pt x="129444" y="293536"/>
                  </a:cubicBezTo>
                  <a:cubicBezTo>
                    <a:pt x="130765" y="293536"/>
                    <a:pt x="130765" y="292220"/>
                    <a:pt x="130765" y="289587"/>
                  </a:cubicBezTo>
                  <a:cubicBezTo>
                    <a:pt x="130765" y="289587"/>
                    <a:pt x="130765" y="289587"/>
                    <a:pt x="130765" y="268526"/>
                  </a:cubicBezTo>
                  <a:cubicBezTo>
                    <a:pt x="130765" y="264577"/>
                    <a:pt x="126802" y="265893"/>
                    <a:pt x="126802" y="265893"/>
                  </a:cubicBezTo>
                  <a:cubicBezTo>
                    <a:pt x="126802" y="265893"/>
                    <a:pt x="126802" y="265893"/>
                    <a:pt x="14529" y="265893"/>
                  </a:cubicBezTo>
                  <a:cubicBezTo>
                    <a:pt x="6604" y="265893"/>
                    <a:pt x="0" y="259312"/>
                    <a:pt x="0" y="251414"/>
                  </a:cubicBezTo>
                  <a:cubicBezTo>
                    <a:pt x="0" y="251414"/>
                    <a:pt x="0" y="251414"/>
                    <a:pt x="0" y="13163"/>
                  </a:cubicBezTo>
                  <a:cubicBezTo>
                    <a:pt x="0" y="5265"/>
                    <a:pt x="6604" y="0"/>
                    <a:pt x="14529" y="0"/>
                  </a:cubicBezTo>
                  <a:close/>
                </a:path>
              </a:pathLst>
            </a:custGeom>
            <a:solidFill>
              <a:srgbClr val="003FA1"/>
            </a:solidFill>
            <a:ln>
              <a:noFill/>
            </a:ln>
          </p:spPr>
        </p:sp>
      </p:grpSp>
      <p:grpSp>
        <p:nvGrpSpPr>
          <p:cNvPr id="61" name="组合 60"/>
          <p:cNvGrpSpPr/>
          <p:nvPr/>
        </p:nvGrpSpPr>
        <p:grpSpPr>
          <a:xfrm>
            <a:off x="4315760" y="2842529"/>
            <a:ext cx="1368991" cy="1370703"/>
            <a:chOff x="4315762" y="2678017"/>
            <a:chExt cx="1368991" cy="1370703"/>
          </a:xfrm>
        </p:grpSpPr>
        <p:sp>
          <p:nvSpPr>
            <p:cNvPr id="62" name="Oval 19"/>
            <p:cNvSpPr>
              <a:spLocks noChangeArrowheads="1"/>
            </p:cNvSpPr>
            <p:nvPr/>
          </p:nvSpPr>
          <p:spPr bwMode="auto">
            <a:xfrm>
              <a:off x="4315762" y="2678017"/>
              <a:ext cx="1368991" cy="1370703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 w="76200">
              <a:solidFill>
                <a:srgbClr val="003FA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sz="2800" dirty="0">
                <a:solidFill>
                  <a:srgbClr val="003FA1"/>
                </a:solidFill>
                <a:latin typeface="Impact MT Std" pitchFamily="34" charset="0"/>
              </a:endParaRPr>
            </a:p>
          </p:txBody>
        </p:sp>
        <p:sp>
          <p:nvSpPr>
            <p:cNvPr id="63" name="computer-monitor_69826"/>
            <p:cNvSpPr>
              <a:spLocks noChangeAspect="1"/>
            </p:cNvSpPr>
            <p:nvPr/>
          </p:nvSpPr>
          <p:spPr bwMode="auto">
            <a:xfrm>
              <a:off x="4695415" y="3068885"/>
              <a:ext cx="609685" cy="588967"/>
            </a:xfrm>
            <a:custGeom>
              <a:avLst/>
              <a:gdLst>
                <a:gd name="connsiteX0" fmla="*/ 27252 w 327025"/>
                <a:gd name="connsiteY0" fmla="*/ 125412 h 315912"/>
                <a:gd name="connsiteX1" fmla="*/ 35039 w 327025"/>
                <a:gd name="connsiteY1" fmla="*/ 128004 h 315912"/>
                <a:gd name="connsiteX2" fmla="*/ 163513 w 327025"/>
                <a:gd name="connsiteY2" fmla="*/ 257596 h 315912"/>
                <a:gd name="connsiteX3" fmla="*/ 293285 w 327025"/>
                <a:gd name="connsiteY3" fmla="*/ 128004 h 315912"/>
                <a:gd name="connsiteX4" fmla="*/ 299773 w 327025"/>
                <a:gd name="connsiteY4" fmla="*/ 125412 h 315912"/>
                <a:gd name="connsiteX5" fmla="*/ 307559 w 327025"/>
                <a:gd name="connsiteY5" fmla="*/ 128004 h 315912"/>
                <a:gd name="connsiteX6" fmla="*/ 324430 w 327025"/>
                <a:gd name="connsiteY6" fmla="*/ 144851 h 315912"/>
                <a:gd name="connsiteX7" fmla="*/ 327025 w 327025"/>
                <a:gd name="connsiteY7" fmla="*/ 152626 h 315912"/>
                <a:gd name="connsiteX8" fmla="*/ 324430 w 327025"/>
                <a:gd name="connsiteY8" fmla="*/ 160402 h 315912"/>
                <a:gd name="connsiteX9" fmla="*/ 171299 w 327025"/>
                <a:gd name="connsiteY9" fmla="*/ 313320 h 315912"/>
                <a:gd name="connsiteX10" fmla="*/ 163513 w 327025"/>
                <a:gd name="connsiteY10" fmla="*/ 315912 h 315912"/>
                <a:gd name="connsiteX11" fmla="*/ 155726 w 327025"/>
                <a:gd name="connsiteY11" fmla="*/ 313320 h 315912"/>
                <a:gd name="connsiteX12" fmla="*/ 3893 w 327025"/>
                <a:gd name="connsiteY12" fmla="*/ 160402 h 315912"/>
                <a:gd name="connsiteX13" fmla="*/ 0 w 327025"/>
                <a:gd name="connsiteY13" fmla="*/ 152626 h 315912"/>
                <a:gd name="connsiteX14" fmla="*/ 3893 w 327025"/>
                <a:gd name="connsiteY14" fmla="*/ 144851 h 315912"/>
                <a:gd name="connsiteX15" fmla="*/ 19466 w 327025"/>
                <a:gd name="connsiteY15" fmla="*/ 128004 h 315912"/>
                <a:gd name="connsiteX16" fmla="*/ 27252 w 327025"/>
                <a:gd name="connsiteY16" fmla="*/ 125412 h 315912"/>
                <a:gd name="connsiteX17" fmla="*/ 27252 w 327025"/>
                <a:gd name="connsiteY17" fmla="*/ 0 h 315912"/>
                <a:gd name="connsiteX18" fmla="*/ 35039 w 327025"/>
                <a:gd name="connsiteY18" fmla="*/ 2592 h 315912"/>
                <a:gd name="connsiteX19" fmla="*/ 163513 w 327025"/>
                <a:gd name="connsiteY19" fmla="*/ 132184 h 315912"/>
                <a:gd name="connsiteX20" fmla="*/ 293285 w 327025"/>
                <a:gd name="connsiteY20" fmla="*/ 2592 h 315912"/>
                <a:gd name="connsiteX21" fmla="*/ 299773 w 327025"/>
                <a:gd name="connsiteY21" fmla="*/ 0 h 315912"/>
                <a:gd name="connsiteX22" fmla="*/ 307559 w 327025"/>
                <a:gd name="connsiteY22" fmla="*/ 2592 h 315912"/>
                <a:gd name="connsiteX23" fmla="*/ 324430 w 327025"/>
                <a:gd name="connsiteY23" fmla="*/ 19439 h 315912"/>
                <a:gd name="connsiteX24" fmla="*/ 327025 w 327025"/>
                <a:gd name="connsiteY24" fmla="*/ 27214 h 315912"/>
                <a:gd name="connsiteX25" fmla="*/ 324430 w 327025"/>
                <a:gd name="connsiteY25" fmla="*/ 34990 h 315912"/>
                <a:gd name="connsiteX26" fmla="*/ 171299 w 327025"/>
                <a:gd name="connsiteY26" fmla="*/ 186612 h 315912"/>
                <a:gd name="connsiteX27" fmla="*/ 163513 w 327025"/>
                <a:gd name="connsiteY27" fmla="*/ 190500 h 315912"/>
                <a:gd name="connsiteX28" fmla="*/ 155726 w 327025"/>
                <a:gd name="connsiteY28" fmla="*/ 186612 h 315912"/>
                <a:gd name="connsiteX29" fmla="*/ 3893 w 327025"/>
                <a:gd name="connsiteY29" fmla="*/ 34990 h 315912"/>
                <a:gd name="connsiteX30" fmla="*/ 0 w 327025"/>
                <a:gd name="connsiteY30" fmla="*/ 27214 h 315912"/>
                <a:gd name="connsiteX31" fmla="*/ 3893 w 327025"/>
                <a:gd name="connsiteY31" fmla="*/ 19439 h 315912"/>
                <a:gd name="connsiteX32" fmla="*/ 19466 w 327025"/>
                <a:gd name="connsiteY32" fmla="*/ 2592 h 315912"/>
                <a:gd name="connsiteX33" fmla="*/ 27252 w 327025"/>
                <a:gd name="connsiteY33" fmla="*/ 0 h 315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327025" h="315912">
                  <a:moveTo>
                    <a:pt x="27252" y="125412"/>
                  </a:moveTo>
                  <a:cubicBezTo>
                    <a:pt x="29848" y="125412"/>
                    <a:pt x="32443" y="126708"/>
                    <a:pt x="35039" y="128004"/>
                  </a:cubicBezTo>
                  <a:cubicBezTo>
                    <a:pt x="35039" y="128004"/>
                    <a:pt x="35039" y="128004"/>
                    <a:pt x="163513" y="257596"/>
                  </a:cubicBezTo>
                  <a:cubicBezTo>
                    <a:pt x="163513" y="257596"/>
                    <a:pt x="163513" y="257596"/>
                    <a:pt x="293285" y="128004"/>
                  </a:cubicBezTo>
                  <a:cubicBezTo>
                    <a:pt x="294582" y="126708"/>
                    <a:pt x="297178" y="125412"/>
                    <a:pt x="299773" y="125412"/>
                  </a:cubicBezTo>
                  <a:cubicBezTo>
                    <a:pt x="303666" y="125412"/>
                    <a:pt x="304964" y="126708"/>
                    <a:pt x="307559" y="128004"/>
                  </a:cubicBezTo>
                  <a:lnTo>
                    <a:pt x="324430" y="144851"/>
                  </a:lnTo>
                  <a:cubicBezTo>
                    <a:pt x="325728" y="147443"/>
                    <a:pt x="327025" y="150035"/>
                    <a:pt x="327025" y="152626"/>
                  </a:cubicBezTo>
                  <a:cubicBezTo>
                    <a:pt x="327025" y="155218"/>
                    <a:pt x="325728" y="157810"/>
                    <a:pt x="324430" y="160402"/>
                  </a:cubicBezTo>
                  <a:cubicBezTo>
                    <a:pt x="324430" y="160402"/>
                    <a:pt x="324430" y="160402"/>
                    <a:pt x="171299" y="313320"/>
                  </a:cubicBezTo>
                  <a:cubicBezTo>
                    <a:pt x="168704" y="314616"/>
                    <a:pt x="166108" y="315912"/>
                    <a:pt x="163513" y="315912"/>
                  </a:cubicBezTo>
                  <a:cubicBezTo>
                    <a:pt x="160917" y="315912"/>
                    <a:pt x="158322" y="314616"/>
                    <a:pt x="155726" y="313320"/>
                  </a:cubicBezTo>
                  <a:cubicBezTo>
                    <a:pt x="155726" y="313320"/>
                    <a:pt x="155726" y="313320"/>
                    <a:pt x="3893" y="160402"/>
                  </a:cubicBezTo>
                  <a:cubicBezTo>
                    <a:pt x="1298" y="157810"/>
                    <a:pt x="0" y="155218"/>
                    <a:pt x="0" y="152626"/>
                  </a:cubicBezTo>
                  <a:cubicBezTo>
                    <a:pt x="0" y="150035"/>
                    <a:pt x="1298" y="147443"/>
                    <a:pt x="3893" y="144851"/>
                  </a:cubicBezTo>
                  <a:cubicBezTo>
                    <a:pt x="3893" y="144851"/>
                    <a:pt x="3893" y="144851"/>
                    <a:pt x="19466" y="128004"/>
                  </a:cubicBezTo>
                  <a:cubicBezTo>
                    <a:pt x="22061" y="126708"/>
                    <a:pt x="24657" y="125412"/>
                    <a:pt x="27252" y="125412"/>
                  </a:cubicBezTo>
                  <a:close/>
                  <a:moveTo>
                    <a:pt x="27252" y="0"/>
                  </a:moveTo>
                  <a:cubicBezTo>
                    <a:pt x="29848" y="0"/>
                    <a:pt x="32443" y="1296"/>
                    <a:pt x="35039" y="2592"/>
                  </a:cubicBezTo>
                  <a:cubicBezTo>
                    <a:pt x="35039" y="2592"/>
                    <a:pt x="35039" y="2592"/>
                    <a:pt x="163513" y="132184"/>
                  </a:cubicBezTo>
                  <a:cubicBezTo>
                    <a:pt x="163513" y="132184"/>
                    <a:pt x="163513" y="132184"/>
                    <a:pt x="293285" y="2592"/>
                  </a:cubicBezTo>
                  <a:cubicBezTo>
                    <a:pt x="294582" y="1296"/>
                    <a:pt x="297178" y="0"/>
                    <a:pt x="299773" y="0"/>
                  </a:cubicBezTo>
                  <a:cubicBezTo>
                    <a:pt x="303666" y="0"/>
                    <a:pt x="304964" y="1296"/>
                    <a:pt x="307559" y="2592"/>
                  </a:cubicBezTo>
                  <a:cubicBezTo>
                    <a:pt x="307559" y="2592"/>
                    <a:pt x="307559" y="2592"/>
                    <a:pt x="324430" y="19439"/>
                  </a:cubicBezTo>
                  <a:cubicBezTo>
                    <a:pt x="325728" y="22030"/>
                    <a:pt x="327025" y="24622"/>
                    <a:pt x="327025" y="27214"/>
                  </a:cubicBezTo>
                  <a:cubicBezTo>
                    <a:pt x="327025" y="29806"/>
                    <a:pt x="325728" y="32398"/>
                    <a:pt x="324430" y="34990"/>
                  </a:cubicBezTo>
                  <a:cubicBezTo>
                    <a:pt x="324430" y="34990"/>
                    <a:pt x="324430" y="34990"/>
                    <a:pt x="171299" y="186612"/>
                  </a:cubicBezTo>
                  <a:cubicBezTo>
                    <a:pt x="168704" y="189204"/>
                    <a:pt x="166108" y="190500"/>
                    <a:pt x="163513" y="190500"/>
                  </a:cubicBezTo>
                  <a:cubicBezTo>
                    <a:pt x="160917" y="190500"/>
                    <a:pt x="158322" y="189204"/>
                    <a:pt x="155726" y="186612"/>
                  </a:cubicBezTo>
                  <a:lnTo>
                    <a:pt x="3893" y="34990"/>
                  </a:lnTo>
                  <a:cubicBezTo>
                    <a:pt x="1298" y="32398"/>
                    <a:pt x="0" y="29806"/>
                    <a:pt x="0" y="27214"/>
                  </a:cubicBezTo>
                  <a:cubicBezTo>
                    <a:pt x="0" y="24622"/>
                    <a:pt x="1298" y="22030"/>
                    <a:pt x="3893" y="19439"/>
                  </a:cubicBezTo>
                  <a:cubicBezTo>
                    <a:pt x="3893" y="19439"/>
                    <a:pt x="3893" y="19439"/>
                    <a:pt x="19466" y="2592"/>
                  </a:cubicBezTo>
                  <a:cubicBezTo>
                    <a:pt x="22061" y="1296"/>
                    <a:pt x="24657" y="0"/>
                    <a:pt x="27252" y="0"/>
                  </a:cubicBezTo>
                  <a:close/>
                </a:path>
              </a:pathLst>
            </a:custGeom>
            <a:solidFill>
              <a:srgbClr val="003FA1"/>
            </a:solidFill>
            <a:ln>
              <a:noFill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66" name="组合 65"/>
          <p:cNvGrpSpPr/>
          <p:nvPr/>
        </p:nvGrpSpPr>
        <p:grpSpPr>
          <a:xfrm>
            <a:off x="4315760" y="5246011"/>
            <a:ext cx="1368991" cy="1370703"/>
            <a:chOff x="4315762" y="4916987"/>
            <a:chExt cx="1368991" cy="1370703"/>
          </a:xfrm>
        </p:grpSpPr>
        <p:sp>
          <p:nvSpPr>
            <p:cNvPr id="53" name="Oval 19"/>
            <p:cNvSpPr>
              <a:spLocks noChangeArrowheads="1"/>
            </p:cNvSpPr>
            <p:nvPr/>
          </p:nvSpPr>
          <p:spPr bwMode="auto">
            <a:xfrm>
              <a:off x="4315762" y="4916987"/>
              <a:ext cx="1368991" cy="1370703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 w="76200">
              <a:solidFill>
                <a:srgbClr val="003FA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 b="1" dirty="0">
                <a:solidFill>
                  <a:srgbClr val="003FA1"/>
                </a:solidFill>
                <a:latin typeface="Impact MT Std" pitchFamily="34" charset="0"/>
              </a:endParaRPr>
            </a:p>
          </p:txBody>
        </p:sp>
        <p:sp>
          <p:nvSpPr>
            <p:cNvPr id="64" name="computer-monitor_69826"/>
            <p:cNvSpPr>
              <a:spLocks noChangeAspect="1"/>
            </p:cNvSpPr>
            <p:nvPr/>
          </p:nvSpPr>
          <p:spPr bwMode="auto">
            <a:xfrm>
              <a:off x="4703407" y="5297495"/>
              <a:ext cx="593701" cy="609685"/>
            </a:xfrm>
            <a:custGeom>
              <a:avLst/>
              <a:gdLst>
                <a:gd name="connsiteX0" fmla="*/ 5145 w 317509"/>
                <a:gd name="connsiteY0" fmla="*/ 226044 h 326057"/>
                <a:gd name="connsiteX1" fmla="*/ 69467 w 317509"/>
                <a:gd name="connsiteY1" fmla="*/ 226044 h 326057"/>
                <a:gd name="connsiteX2" fmla="*/ 74613 w 317509"/>
                <a:gd name="connsiteY2" fmla="*/ 231240 h 326057"/>
                <a:gd name="connsiteX3" fmla="*/ 74613 w 317509"/>
                <a:gd name="connsiteY3" fmla="*/ 322160 h 326057"/>
                <a:gd name="connsiteX4" fmla="*/ 69467 w 317509"/>
                <a:gd name="connsiteY4" fmla="*/ 326057 h 326057"/>
                <a:gd name="connsiteX5" fmla="*/ 5145 w 317509"/>
                <a:gd name="connsiteY5" fmla="*/ 326057 h 326057"/>
                <a:gd name="connsiteX6" fmla="*/ 0 w 317509"/>
                <a:gd name="connsiteY6" fmla="*/ 322160 h 326057"/>
                <a:gd name="connsiteX7" fmla="*/ 0 w 317509"/>
                <a:gd name="connsiteY7" fmla="*/ 231240 h 326057"/>
                <a:gd name="connsiteX8" fmla="*/ 5145 w 317509"/>
                <a:gd name="connsiteY8" fmla="*/ 226044 h 326057"/>
                <a:gd name="connsiteX9" fmla="*/ 119555 w 317509"/>
                <a:gd name="connsiteY9" fmla="*/ 156194 h 326057"/>
                <a:gd name="connsiteX10" fmla="*/ 185245 w 317509"/>
                <a:gd name="connsiteY10" fmla="*/ 156194 h 326057"/>
                <a:gd name="connsiteX11" fmla="*/ 190500 w 317509"/>
                <a:gd name="connsiteY11" fmla="*/ 161381 h 326057"/>
                <a:gd name="connsiteX12" fmla="*/ 190500 w 317509"/>
                <a:gd name="connsiteY12" fmla="*/ 322167 h 326057"/>
                <a:gd name="connsiteX13" fmla="*/ 185245 w 317509"/>
                <a:gd name="connsiteY13" fmla="*/ 326057 h 326057"/>
                <a:gd name="connsiteX14" fmla="*/ 119555 w 317509"/>
                <a:gd name="connsiteY14" fmla="*/ 326057 h 326057"/>
                <a:gd name="connsiteX15" fmla="*/ 114300 w 317509"/>
                <a:gd name="connsiteY15" fmla="*/ 322167 h 326057"/>
                <a:gd name="connsiteX16" fmla="*/ 114300 w 317509"/>
                <a:gd name="connsiteY16" fmla="*/ 161381 h 326057"/>
                <a:gd name="connsiteX17" fmla="*/ 119555 w 317509"/>
                <a:gd name="connsiteY17" fmla="*/ 156194 h 326057"/>
                <a:gd name="connsiteX18" fmla="*/ 258042 w 317509"/>
                <a:gd name="connsiteY18" fmla="*/ 2909 h 326057"/>
                <a:gd name="connsiteX19" fmla="*/ 265835 w 317509"/>
                <a:gd name="connsiteY19" fmla="*/ 2909 h 326057"/>
                <a:gd name="connsiteX20" fmla="*/ 316491 w 317509"/>
                <a:gd name="connsiteY20" fmla="*/ 89512 h 326057"/>
                <a:gd name="connsiteX21" fmla="*/ 311295 w 317509"/>
                <a:gd name="connsiteY21" fmla="*/ 97268 h 326057"/>
                <a:gd name="connsiteX22" fmla="*/ 294410 w 317509"/>
                <a:gd name="connsiteY22" fmla="*/ 97268 h 326057"/>
                <a:gd name="connsiteX23" fmla="*/ 294410 w 317509"/>
                <a:gd name="connsiteY23" fmla="*/ 322178 h 326057"/>
                <a:gd name="connsiteX24" fmla="*/ 289214 w 317509"/>
                <a:gd name="connsiteY24" fmla="*/ 326056 h 326057"/>
                <a:gd name="connsiteX25" fmla="*/ 234662 w 317509"/>
                <a:gd name="connsiteY25" fmla="*/ 326056 h 326057"/>
                <a:gd name="connsiteX26" fmla="*/ 229467 w 317509"/>
                <a:gd name="connsiteY26" fmla="*/ 322178 h 326057"/>
                <a:gd name="connsiteX27" fmla="*/ 229467 w 317509"/>
                <a:gd name="connsiteY27" fmla="*/ 97268 h 326057"/>
                <a:gd name="connsiteX28" fmla="*/ 212581 w 317509"/>
                <a:gd name="connsiteY28" fmla="*/ 97268 h 326057"/>
                <a:gd name="connsiteX29" fmla="*/ 207386 w 317509"/>
                <a:gd name="connsiteY29" fmla="*/ 89512 h 326057"/>
                <a:gd name="connsiteX30" fmla="*/ 258042 w 317509"/>
                <a:gd name="connsiteY30" fmla="*/ 2909 h 326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317509" h="326057">
                  <a:moveTo>
                    <a:pt x="5145" y="226044"/>
                  </a:moveTo>
                  <a:cubicBezTo>
                    <a:pt x="69467" y="226044"/>
                    <a:pt x="69467" y="226044"/>
                    <a:pt x="69467" y="226044"/>
                  </a:cubicBezTo>
                  <a:cubicBezTo>
                    <a:pt x="72040" y="226044"/>
                    <a:pt x="74613" y="228642"/>
                    <a:pt x="74613" y="231240"/>
                  </a:cubicBezTo>
                  <a:cubicBezTo>
                    <a:pt x="74613" y="322160"/>
                    <a:pt x="74613" y="322160"/>
                    <a:pt x="74613" y="322160"/>
                  </a:cubicBezTo>
                  <a:cubicBezTo>
                    <a:pt x="74613" y="324758"/>
                    <a:pt x="72040" y="326057"/>
                    <a:pt x="69467" y="326057"/>
                  </a:cubicBezTo>
                  <a:cubicBezTo>
                    <a:pt x="5145" y="326057"/>
                    <a:pt x="5145" y="326057"/>
                    <a:pt x="5145" y="326057"/>
                  </a:cubicBezTo>
                  <a:cubicBezTo>
                    <a:pt x="2573" y="326057"/>
                    <a:pt x="0" y="324758"/>
                    <a:pt x="0" y="322160"/>
                  </a:cubicBezTo>
                  <a:cubicBezTo>
                    <a:pt x="0" y="231240"/>
                    <a:pt x="0" y="231240"/>
                    <a:pt x="0" y="231240"/>
                  </a:cubicBezTo>
                  <a:cubicBezTo>
                    <a:pt x="0" y="228642"/>
                    <a:pt x="2573" y="226044"/>
                    <a:pt x="5145" y="226044"/>
                  </a:cubicBezTo>
                  <a:close/>
                  <a:moveTo>
                    <a:pt x="119555" y="156194"/>
                  </a:moveTo>
                  <a:cubicBezTo>
                    <a:pt x="119555" y="156194"/>
                    <a:pt x="119555" y="156194"/>
                    <a:pt x="185245" y="156194"/>
                  </a:cubicBezTo>
                  <a:cubicBezTo>
                    <a:pt x="187872" y="156194"/>
                    <a:pt x="190500" y="158787"/>
                    <a:pt x="190500" y="161381"/>
                  </a:cubicBezTo>
                  <a:cubicBezTo>
                    <a:pt x="190500" y="161381"/>
                    <a:pt x="190500" y="161381"/>
                    <a:pt x="190500" y="322167"/>
                  </a:cubicBezTo>
                  <a:cubicBezTo>
                    <a:pt x="190500" y="324760"/>
                    <a:pt x="187872" y="326057"/>
                    <a:pt x="185245" y="326057"/>
                  </a:cubicBezTo>
                  <a:cubicBezTo>
                    <a:pt x="185245" y="326057"/>
                    <a:pt x="185245" y="326057"/>
                    <a:pt x="119555" y="326057"/>
                  </a:cubicBezTo>
                  <a:cubicBezTo>
                    <a:pt x="116927" y="326057"/>
                    <a:pt x="114300" y="324760"/>
                    <a:pt x="114300" y="322167"/>
                  </a:cubicBezTo>
                  <a:cubicBezTo>
                    <a:pt x="114300" y="322167"/>
                    <a:pt x="114300" y="322167"/>
                    <a:pt x="114300" y="161381"/>
                  </a:cubicBezTo>
                  <a:cubicBezTo>
                    <a:pt x="114300" y="158787"/>
                    <a:pt x="116927" y="156194"/>
                    <a:pt x="119555" y="156194"/>
                  </a:cubicBezTo>
                  <a:close/>
                  <a:moveTo>
                    <a:pt x="258042" y="2909"/>
                  </a:moveTo>
                  <a:cubicBezTo>
                    <a:pt x="259341" y="-969"/>
                    <a:pt x="263237" y="-969"/>
                    <a:pt x="265835" y="2909"/>
                  </a:cubicBezTo>
                  <a:cubicBezTo>
                    <a:pt x="265835" y="2909"/>
                    <a:pt x="265835" y="2909"/>
                    <a:pt x="316491" y="89512"/>
                  </a:cubicBezTo>
                  <a:cubicBezTo>
                    <a:pt x="319088" y="93390"/>
                    <a:pt x="316491" y="97268"/>
                    <a:pt x="311295" y="97268"/>
                  </a:cubicBezTo>
                  <a:cubicBezTo>
                    <a:pt x="311295" y="97268"/>
                    <a:pt x="311295" y="97268"/>
                    <a:pt x="294410" y="97268"/>
                  </a:cubicBezTo>
                  <a:cubicBezTo>
                    <a:pt x="294410" y="97268"/>
                    <a:pt x="294410" y="97268"/>
                    <a:pt x="294410" y="322178"/>
                  </a:cubicBezTo>
                  <a:cubicBezTo>
                    <a:pt x="294410" y="324763"/>
                    <a:pt x="291812" y="326056"/>
                    <a:pt x="289214" y="326056"/>
                  </a:cubicBezTo>
                  <a:cubicBezTo>
                    <a:pt x="289214" y="326056"/>
                    <a:pt x="289214" y="326056"/>
                    <a:pt x="234662" y="326056"/>
                  </a:cubicBezTo>
                  <a:cubicBezTo>
                    <a:pt x="232064" y="326056"/>
                    <a:pt x="229467" y="324763"/>
                    <a:pt x="229467" y="322178"/>
                  </a:cubicBezTo>
                  <a:cubicBezTo>
                    <a:pt x="229467" y="322178"/>
                    <a:pt x="229467" y="322178"/>
                    <a:pt x="229467" y="97268"/>
                  </a:cubicBezTo>
                  <a:cubicBezTo>
                    <a:pt x="229467" y="97268"/>
                    <a:pt x="229467" y="97268"/>
                    <a:pt x="212581" y="97268"/>
                  </a:cubicBezTo>
                  <a:cubicBezTo>
                    <a:pt x="207386" y="97268"/>
                    <a:pt x="204788" y="93390"/>
                    <a:pt x="207386" y="89512"/>
                  </a:cubicBezTo>
                  <a:cubicBezTo>
                    <a:pt x="207386" y="89512"/>
                    <a:pt x="207386" y="89512"/>
                    <a:pt x="258042" y="2909"/>
                  </a:cubicBezTo>
                  <a:close/>
                </a:path>
              </a:pathLst>
            </a:custGeom>
            <a:solidFill>
              <a:srgbClr val="003FA1"/>
            </a:solidFill>
            <a:ln>
              <a:noFill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7" name="矩形 16"/>
          <p:cNvSpPr/>
          <p:nvPr/>
        </p:nvSpPr>
        <p:spPr>
          <a:xfrm>
            <a:off x="5961911" y="2818450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buNone/>
              <a:tabLst>
                <a:tab pos="1162050" algn="l"/>
              </a:tabLst>
            </a:pPr>
            <a:r>
              <a:rPr lang="zh-CN" altLang="en-US" sz="2400" dirty="0" smtClean="0">
                <a:solidFill>
                  <a:srgbClr val="C00000"/>
                </a:solidFill>
                <a:latin typeface="+mn-ea"/>
              </a:rPr>
              <a:t>大局意识</a:t>
            </a:r>
            <a:endParaRPr lang="en-US" altLang="zh-CN" sz="2400" dirty="0" smtClean="0">
              <a:solidFill>
                <a:srgbClr val="C00000"/>
              </a:solidFill>
              <a:latin typeface="+mn-ea"/>
            </a:endParaRPr>
          </a:p>
          <a:p>
            <a:pPr lvl="0">
              <a:buNone/>
              <a:tabLst>
                <a:tab pos="1162050" algn="l"/>
              </a:tabLst>
            </a:pPr>
            <a:r>
              <a:rPr lang="zh-CN" altLang="en-US" sz="2400" dirty="0" smtClean="0">
                <a:solidFill>
                  <a:srgbClr val="C00000"/>
                </a:solidFill>
                <a:latin typeface="+mn-ea"/>
              </a:rPr>
              <a:t>合作精神</a:t>
            </a:r>
            <a:endParaRPr lang="en-US" altLang="zh-CN" sz="2400" dirty="0" smtClean="0">
              <a:solidFill>
                <a:srgbClr val="C00000"/>
              </a:solidFill>
              <a:latin typeface="+mn-ea"/>
            </a:endParaRPr>
          </a:p>
          <a:p>
            <a:pPr lvl="0">
              <a:buNone/>
              <a:tabLst>
                <a:tab pos="1162050" algn="l"/>
              </a:tabLst>
            </a:pPr>
            <a:r>
              <a:rPr lang="zh-CN" altLang="en-US" sz="2400" dirty="0">
                <a:solidFill>
                  <a:srgbClr val="C00000"/>
                </a:solidFill>
                <a:latin typeface="+mn-ea"/>
              </a:rPr>
              <a:t>文明</a:t>
            </a:r>
            <a:r>
              <a:rPr lang="zh-CN" altLang="en-US" sz="2400" dirty="0" smtClean="0">
                <a:solidFill>
                  <a:srgbClr val="C00000"/>
                </a:solidFill>
                <a:latin typeface="+mn-ea"/>
              </a:rPr>
              <a:t>观</a:t>
            </a:r>
            <a:endParaRPr lang="en-US" altLang="zh-CN" sz="2400" dirty="0" smtClean="0">
              <a:solidFill>
                <a:srgbClr val="C00000"/>
              </a:solidFill>
              <a:latin typeface="+mn-ea"/>
            </a:endParaRPr>
          </a:p>
          <a:p>
            <a:pPr lvl="0">
              <a:buNone/>
              <a:tabLst>
                <a:tab pos="1162050" algn="l"/>
              </a:tabLst>
            </a:pPr>
            <a:r>
              <a:rPr lang="zh-CN" altLang="en-US" sz="2400" dirty="0">
                <a:solidFill>
                  <a:srgbClr val="C00000"/>
                </a:solidFill>
                <a:latin typeface="+mn-ea"/>
              </a:rPr>
              <a:t>荣辱观</a:t>
            </a:r>
            <a:endParaRPr lang="en-US" altLang="zh-CN" sz="2400" dirty="0" smtClean="0">
              <a:solidFill>
                <a:srgbClr val="C00000"/>
              </a:solidFill>
              <a:latin typeface="+mn-ea"/>
            </a:endParaRPr>
          </a:p>
          <a:p>
            <a:pPr lvl="0">
              <a:buNone/>
              <a:tabLst>
                <a:tab pos="1162050" algn="l"/>
              </a:tabLst>
            </a:pPr>
            <a:endParaRPr lang="en-US" altLang="zh-CN" sz="2400" b="1" dirty="0" smtClean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5885502" y="4599680"/>
            <a:ext cx="203132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tabLst>
                <a:tab pos="1162050" algn="l"/>
              </a:tabLst>
            </a:pPr>
            <a:r>
              <a:rPr lang="zh-CN" altLang="en-US" sz="3600" b="1" dirty="0">
                <a:solidFill>
                  <a:srgbClr val="003FA1"/>
                </a:solidFill>
                <a:latin typeface="Impact MT Std" pitchFamily="34" charset="0"/>
              </a:rPr>
              <a:t>用好</a:t>
            </a:r>
            <a:r>
              <a:rPr lang="zh-CN" altLang="en-US" sz="3600" b="1" dirty="0" smtClean="0">
                <a:solidFill>
                  <a:srgbClr val="003FA1"/>
                </a:solidFill>
                <a:latin typeface="Impact MT Std" pitchFamily="34" charset="0"/>
              </a:rPr>
              <a:t>载体</a:t>
            </a:r>
            <a:endParaRPr lang="zh-CN" altLang="zh-CN" sz="3600" b="1" dirty="0">
              <a:solidFill>
                <a:srgbClr val="003FA1"/>
              </a:solidFill>
              <a:latin typeface="Impact MT Std" pitchFamily="34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961911" y="5246011"/>
            <a:ext cx="6096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buNone/>
              <a:tabLst>
                <a:tab pos="1162050" algn="l"/>
              </a:tabLst>
            </a:pPr>
            <a:r>
              <a:rPr lang="zh-CN" altLang="en-US" sz="2400" dirty="0" smtClean="0">
                <a:solidFill>
                  <a:srgbClr val="C00000"/>
                </a:solidFill>
                <a:latin typeface="+mn-ea"/>
              </a:rPr>
              <a:t>规章制度</a:t>
            </a:r>
            <a:endParaRPr lang="en-US" altLang="zh-CN" sz="2400" dirty="0" smtClean="0">
              <a:solidFill>
                <a:srgbClr val="C00000"/>
              </a:solidFill>
              <a:latin typeface="+mn-ea"/>
            </a:endParaRPr>
          </a:p>
          <a:p>
            <a:pPr lvl="0">
              <a:buNone/>
              <a:tabLst>
                <a:tab pos="1162050" algn="l"/>
              </a:tabLst>
            </a:pPr>
            <a:r>
              <a:rPr lang="zh-CN" altLang="en-US" sz="2400" dirty="0" smtClean="0">
                <a:solidFill>
                  <a:srgbClr val="C00000"/>
                </a:solidFill>
                <a:latin typeface="+mn-ea"/>
              </a:rPr>
              <a:t>责任培育</a:t>
            </a:r>
            <a:endParaRPr lang="en-US" altLang="zh-CN" sz="2400" dirty="0" smtClean="0">
              <a:solidFill>
                <a:srgbClr val="C00000"/>
              </a:solidFill>
              <a:latin typeface="+mn-ea"/>
            </a:endParaRPr>
          </a:p>
          <a:p>
            <a:pPr lvl="0">
              <a:buNone/>
              <a:tabLst>
                <a:tab pos="1162050" algn="l"/>
              </a:tabLst>
            </a:pPr>
            <a:r>
              <a:rPr lang="zh-CN" altLang="en-US" sz="2400" dirty="0" smtClean="0">
                <a:solidFill>
                  <a:srgbClr val="C00000"/>
                </a:solidFill>
                <a:latin typeface="+mn-ea"/>
              </a:rPr>
              <a:t>集体主义</a:t>
            </a:r>
          </a:p>
          <a:p>
            <a:pPr lvl="0">
              <a:buNone/>
              <a:tabLst>
                <a:tab pos="1162050" algn="l"/>
              </a:tabLst>
            </a:pPr>
            <a:r>
              <a:rPr lang="zh-CN" altLang="en-US" sz="2400" dirty="0" smtClean="0">
                <a:solidFill>
                  <a:srgbClr val="C00000"/>
                </a:solidFill>
                <a:latin typeface="+mn-ea"/>
              </a:rPr>
              <a:t>服务意识</a:t>
            </a:r>
            <a:endParaRPr lang="en-US" altLang="zh-CN" sz="2400" dirty="0">
              <a:solidFill>
                <a:srgbClr val="C0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064195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42" grpId="0" animBg="1"/>
      <p:bldP spid="43" grpId="0"/>
      <p:bldP spid="47" grpId="1"/>
      <p:bldP spid="51" grpId="1"/>
      <p:bldP spid="54" grpId="1"/>
      <p:bldP spid="17" grpId="1"/>
      <p:bldP spid="2" grpId="0"/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华丽">
  <a:themeElements>
    <a:clrScheme name="华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冯振">
      <a:majorFont>
        <a:latin typeface="Arial"/>
        <a:ea typeface="黑体"/>
        <a:cs typeface=""/>
      </a:majorFont>
      <a:minorFont>
        <a:latin typeface="Arial"/>
        <a:ea typeface="微软雅黑"/>
        <a:cs typeface=""/>
      </a:minorFont>
    </a:fontScheme>
    <a:fmtScheme name="华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>
        <a:solidFill>
          <a:srgbClr val="003FA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8100">
          <a:solidFill>
            <a:srgbClr val="003FA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563</TotalTime>
  <Words>942</Words>
  <Application>Microsoft Office PowerPoint</Application>
  <PresentationFormat>宽屏</PresentationFormat>
  <Paragraphs>113</Paragraphs>
  <Slides>13</Slides>
  <Notes>13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9" baseType="lpstr">
      <vt:lpstr>DIN-BoldItalic</vt:lpstr>
      <vt:lpstr>Impact MT Std</vt:lpstr>
      <vt:lpstr>等线</vt:lpstr>
      <vt:lpstr>黑体</vt:lpstr>
      <vt:lpstr>华文新魏</vt:lpstr>
      <vt:lpstr>时尚中黑简体</vt:lpstr>
      <vt:lpstr>宋体</vt:lpstr>
      <vt:lpstr>微软雅黑</vt:lpstr>
      <vt:lpstr>微软雅黑 Light</vt:lpstr>
      <vt:lpstr>Arial</vt:lpstr>
      <vt:lpstr>Calibri</vt:lpstr>
      <vt:lpstr>Times New Roman</vt:lpstr>
      <vt:lpstr>Trebuchet MS</vt:lpstr>
      <vt:lpstr>Wingdings</vt:lpstr>
      <vt:lpstr>Wingdings 2</vt:lpstr>
      <vt:lpstr>华丽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冯振振</dc:creator>
  <cp:lastModifiedBy>guan晓磊</cp:lastModifiedBy>
  <cp:revision>70</cp:revision>
  <dcterms:created xsi:type="dcterms:W3CDTF">2017-04-25T02:30:48Z</dcterms:created>
  <dcterms:modified xsi:type="dcterms:W3CDTF">2018-06-11T15:51:13Z</dcterms:modified>
</cp:coreProperties>
</file>