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B6262-187D-FF43-BE25-691EBB35CF76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B1C69-D119-7540-AD02-A73062F46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89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G_5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38" y="38100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9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91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92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91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592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Ruark</dc:creator>
  <cp:lastModifiedBy>Elizabeth Ruark</cp:lastModifiedBy>
  <cp:revision>1</cp:revision>
  <dcterms:created xsi:type="dcterms:W3CDTF">2012-02-25T18:24:50Z</dcterms:created>
  <dcterms:modified xsi:type="dcterms:W3CDTF">2016-06-06T20:23:17Z</dcterms:modified>
</cp:coreProperties>
</file>