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</p:sldMasterIdLst>
  <p:notesMasterIdLst>
    <p:notesMasterId r:id="rId29"/>
  </p:notesMasterIdLst>
  <p:handoutMasterIdLst>
    <p:handoutMasterId r:id="rId30"/>
  </p:handoutMasterIdLst>
  <p:sldIdLst>
    <p:sldId id="256" r:id="rId6"/>
    <p:sldId id="301" r:id="rId7"/>
    <p:sldId id="307" r:id="rId8"/>
    <p:sldId id="335" r:id="rId9"/>
    <p:sldId id="336" r:id="rId10"/>
    <p:sldId id="308" r:id="rId11"/>
    <p:sldId id="317" r:id="rId12"/>
    <p:sldId id="322" r:id="rId13"/>
    <p:sldId id="319" r:id="rId14"/>
    <p:sldId id="320" r:id="rId15"/>
    <p:sldId id="321" r:id="rId16"/>
    <p:sldId id="328" r:id="rId17"/>
    <p:sldId id="327" r:id="rId18"/>
    <p:sldId id="337" r:id="rId19"/>
    <p:sldId id="329" r:id="rId20"/>
    <p:sldId id="330" r:id="rId21"/>
    <p:sldId id="314" r:id="rId22"/>
    <p:sldId id="334" r:id="rId23"/>
    <p:sldId id="331" r:id="rId24"/>
    <p:sldId id="332" r:id="rId25"/>
    <p:sldId id="340" r:id="rId26"/>
    <p:sldId id="341" r:id="rId27"/>
    <p:sldId id="333" r:id="rId28"/>
  </p:sldIdLst>
  <p:sldSz cx="9144000" cy="6858000" type="screen4x3"/>
  <p:notesSz cx="9942513" cy="676116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15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29114D-C0D9-4373-96F0-A32F392172A7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093557A-71FF-4100-AE6D-EA6BD16EAA8A}">
      <dgm:prSet phldrT="[文本]"/>
      <dgm:spPr/>
      <dgm:t>
        <a:bodyPr/>
        <a:lstStyle/>
        <a:p>
          <a:r>
            <a:rPr lang="zh-CN" altLang="en-US" dirty="0" smtClean="0"/>
            <a:t>单词</a:t>
          </a:r>
          <a:endParaRPr lang="en-US" altLang="zh-CN" dirty="0" smtClean="0"/>
        </a:p>
        <a:p>
          <a:r>
            <a:rPr lang="zh-CN" altLang="en-US" dirty="0" smtClean="0"/>
            <a:t>测验</a:t>
          </a:r>
          <a:endParaRPr lang="zh-CN" altLang="en-US" dirty="0"/>
        </a:p>
      </dgm:t>
    </dgm:pt>
    <dgm:pt modelId="{BE0FD76A-9264-4158-9EA4-063A1FB5811C}" type="parTrans" cxnId="{6FCC3B7C-3771-48F0-9E66-87F24E1E42A2}">
      <dgm:prSet/>
      <dgm:spPr/>
      <dgm:t>
        <a:bodyPr/>
        <a:lstStyle/>
        <a:p>
          <a:endParaRPr lang="zh-CN" altLang="en-US"/>
        </a:p>
      </dgm:t>
    </dgm:pt>
    <dgm:pt modelId="{5593C5E8-BA2B-43B3-BFF6-F675D7E50F32}" type="sibTrans" cxnId="{6FCC3B7C-3771-48F0-9E66-87F24E1E42A2}">
      <dgm:prSet/>
      <dgm:spPr/>
      <dgm:t>
        <a:bodyPr/>
        <a:lstStyle/>
        <a:p>
          <a:endParaRPr lang="zh-CN" altLang="en-US"/>
        </a:p>
      </dgm:t>
    </dgm:pt>
    <dgm:pt modelId="{96114081-1831-4353-AD1B-7ECEE75A49F1}">
      <dgm:prSet phldrT="[文本]"/>
      <dgm:spPr/>
      <dgm:t>
        <a:bodyPr/>
        <a:lstStyle/>
        <a:p>
          <a:r>
            <a:rPr lang="zh-CN" altLang="en-US" dirty="0" smtClean="0"/>
            <a:t>课程内容</a:t>
          </a:r>
          <a:endParaRPr lang="zh-CN" altLang="en-US" dirty="0"/>
        </a:p>
      </dgm:t>
    </dgm:pt>
    <dgm:pt modelId="{7CA3F130-D9BC-4973-8DD4-BFB403C25710}" type="parTrans" cxnId="{0D43B069-D8C8-4809-AAEB-B85E91CC946B}">
      <dgm:prSet/>
      <dgm:spPr/>
      <dgm:t>
        <a:bodyPr/>
        <a:lstStyle/>
        <a:p>
          <a:endParaRPr lang="zh-CN" altLang="en-US"/>
        </a:p>
      </dgm:t>
    </dgm:pt>
    <dgm:pt modelId="{32CACA4E-2D92-419A-B535-F5EA04BF0280}" type="sibTrans" cxnId="{0D43B069-D8C8-4809-AAEB-B85E91CC946B}">
      <dgm:prSet/>
      <dgm:spPr/>
      <dgm:t>
        <a:bodyPr/>
        <a:lstStyle/>
        <a:p>
          <a:endParaRPr lang="zh-CN" altLang="en-US"/>
        </a:p>
      </dgm:t>
    </dgm:pt>
    <dgm:pt modelId="{6947BF1B-B724-49E4-9E03-9D943D6D77B7}">
      <dgm:prSet phldrT="[文本]"/>
      <dgm:spPr/>
      <dgm:t>
        <a:bodyPr/>
        <a:lstStyle/>
        <a:p>
          <a:r>
            <a:rPr lang="zh-CN" altLang="en-US" dirty="0" smtClean="0"/>
            <a:t>个体作业</a:t>
          </a:r>
          <a:endParaRPr lang="en-US" altLang="zh-CN" dirty="0" smtClean="0"/>
        </a:p>
        <a:p>
          <a:r>
            <a:rPr lang="zh-CN" altLang="en-US" dirty="0" smtClean="0"/>
            <a:t>（传统）</a:t>
          </a:r>
          <a:endParaRPr lang="zh-CN" altLang="en-US" dirty="0"/>
        </a:p>
      </dgm:t>
    </dgm:pt>
    <dgm:pt modelId="{15EFCB47-3BEB-4CCB-A823-B3AB980D6315}" type="parTrans" cxnId="{3C139D81-90F2-4607-A362-FC1D7524C5DC}">
      <dgm:prSet/>
      <dgm:spPr/>
      <dgm:t>
        <a:bodyPr/>
        <a:lstStyle/>
        <a:p>
          <a:endParaRPr lang="zh-CN" altLang="en-US"/>
        </a:p>
      </dgm:t>
    </dgm:pt>
    <dgm:pt modelId="{DE55E012-BEC9-4570-924E-E4A8407CD176}" type="sibTrans" cxnId="{3C139D81-90F2-4607-A362-FC1D7524C5DC}">
      <dgm:prSet/>
      <dgm:spPr/>
      <dgm:t>
        <a:bodyPr/>
        <a:lstStyle/>
        <a:p>
          <a:endParaRPr lang="zh-CN" altLang="en-US"/>
        </a:p>
      </dgm:t>
    </dgm:pt>
    <dgm:pt modelId="{A532CB84-1A0A-475B-9EB0-3DB8967292F8}">
      <dgm:prSet phldrT="[文本]"/>
      <dgm:spPr/>
      <dgm:t>
        <a:bodyPr/>
        <a:lstStyle/>
        <a:p>
          <a:r>
            <a:rPr lang="zh-CN" altLang="en-US" dirty="0" smtClean="0"/>
            <a:t>考核测验</a:t>
          </a:r>
          <a:endParaRPr lang="en-US" altLang="zh-CN" dirty="0" smtClean="0"/>
        </a:p>
        <a:p>
          <a:r>
            <a:rPr lang="zh-CN" altLang="en-US" dirty="0" smtClean="0"/>
            <a:t>（巩固）</a:t>
          </a:r>
          <a:endParaRPr lang="zh-CN" altLang="en-US" dirty="0"/>
        </a:p>
      </dgm:t>
    </dgm:pt>
    <dgm:pt modelId="{895A6297-5E25-419E-914B-C679964C209A}" type="parTrans" cxnId="{CDBD7AEC-C97A-4F30-9645-33A39CA9A604}">
      <dgm:prSet/>
      <dgm:spPr/>
      <dgm:t>
        <a:bodyPr/>
        <a:lstStyle/>
        <a:p>
          <a:endParaRPr lang="zh-CN" altLang="en-US"/>
        </a:p>
      </dgm:t>
    </dgm:pt>
    <dgm:pt modelId="{36ECFD58-0F8E-469D-A1D3-CDD70659E033}" type="sibTrans" cxnId="{CDBD7AEC-C97A-4F30-9645-33A39CA9A604}">
      <dgm:prSet/>
      <dgm:spPr/>
      <dgm:t>
        <a:bodyPr/>
        <a:lstStyle/>
        <a:p>
          <a:endParaRPr lang="zh-CN" altLang="en-US"/>
        </a:p>
      </dgm:t>
    </dgm:pt>
    <dgm:pt modelId="{69A2B3B4-A637-40DD-A966-A2B2EB9BE4CF}">
      <dgm:prSet phldrT="[文本]"/>
      <dgm:spPr/>
      <dgm:t>
        <a:bodyPr/>
        <a:lstStyle/>
        <a:p>
          <a:r>
            <a:rPr lang="zh-CN" altLang="en-US" dirty="0" smtClean="0"/>
            <a:t>扩展内容</a:t>
          </a:r>
          <a:endParaRPr lang="zh-CN" altLang="en-US" dirty="0"/>
        </a:p>
      </dgm:t>
    </dgm:pt>
    <dgm:pt modelId="{3B0568AD-979C-4FFE-BDA2-4A50F5086E89}" type="parTrans" cxnId="{C6DB6954-52A4-47EF-9341-F9A2863AB3B5}">
      <dgm:prSet/>
      <dgm:spPr/>
      <dgm:t>
        <a:bodyPr/>
        <a:lstStyle/>
        <a:p>
          <a:endParaRPr lang="zh-CN" altLang="en-US"/>
        </a:p>
      </dgm:t>
    </dgm:pt>
    <dgm:pt modelId="{32F1F366-28FB-43FA-8EA9-00D4D86647EF}" type="sibTrans" cxnId="{C6DB6954-52A4-47EF-9341-F9A2863AB3B5}">
      <dgm:prSet/>
      <dgm:spPr/>
      <dgm:t>
        <a:bodyPr/>
        <a:lstStyle/>
        <a:p>
          <a:endParaRPr lang="zh-CN" altLang="en-US"/>
        </a:p>
      </dgm:t>
    </dgm:pt>
    <dgm:pt modelId="{32878384-9CA5-4435-BF6B-884661E1206F}">
      <dgm:prSet phldrT="[文本]"/>
      <dgm:spPr/>
      <dgm:t>
        <a:bodyPr/>
        <a:lstStyle/>
        <a:p>
          <a:r>
            <a:rPr lang="zh-CN" altLang="en-US" dirty="0" smtClean="0"/>
            <a:t>分组作业</a:t>
          </a:r>
          <a:endParaRPr lang="en-US" altLang="zh-CN" dirty="0" smtClean="0"/>
        </a:p>
        <a:p>
          <a:r>
            <a:rPr lang="zh-CN" altLang="en-US" dirty="0" smtClean="0"/>
            <a:t>（能力培养）</a:t>
          </a:r>
          <a:endParaRPr lang="zh-CN" altLang="en-US" dirty="0"/>
        </a:p>
      </dgm:t>
    </dgm:pt>
    <dgm:pt modelId="{F8BB7455-8E89-42A4-B913-916EEBE2454A}" type="parTrans" cxnId="{212D3899-D9E5-47D2-81EE-892633B974DB}">
      <dgm:prSet/>
      <dgm:spPr/>
      <dgm:t>
        <a:bodyPr/>
        <a:lstStyle/>
        <a:p>
          <a:endParaRPr lang="zh-CN" altLang="en-US"/>
        </a:p>
      </dgm:t>
    </dgm:pt>
    <dgm:pt modelId="{7782C9C6-37E2-4D4F-B182-2A391CAD5C84}" type="sibTrans" cxnId="{212D3899-D9E5-47D2-81EE-892633B974DB}">
      <dgm:prSet/>
      <dgm:spPr/>
      <dgm:t>
        <a:bodyPr/>
        <a:lstStyle/>
        <a:p>
          <a:endParaRPr lang="zh-CN" altLang="en-US"/>
        </a:p>
      </dgm:t>
    </dgm:pt>
    <dgm:pt modelId="{5C083834-F790-49AC-B420-8E20654A1984}">
      <dgm:prSet phldrT="[文本]"/>
      <dgm:spPr/>
      <dgm:t>
        <a:bodyPr/>
        <a:lstStyle/>
        <a:p>
          <a:r>
            <a:rPr lang="zh-CN" altLang="en-US" dirty="0" smtClean="0"/>
            <a:t>课前</a:t>
          </a:r>
          <a:endParaRPr lang="zh-CN" altLang="en-US" dirty="0"/>
        </a:p>
      </dgm:t>
    </dgm:pt>
    <dgm:pt modelId="{F26DF7F8-86B1-4478-908A-62F63BF53D5D}" type="parTrans" cxnId="{898536C3-3952-4D96-A9B5-12876C95CC2E}">
      <dgm:prSet/>
      <dgm:spPr/>
      <dgm:t>
        <a:bodyPr/>
        <a:lstStyle/>
        <a:p>
          <a:endParaRPr lang="zh-CN" altLang="en-US"/>
        </a:p>
      </dgm:t>
    </dgm:pt>
    <dgm:pt modelId="{23E4D2F6-7413-4E75-A638-04FDB6DDA084}" type="sibTrans" cxnId="{898536C3-3952-4D96-A9B5-12876C95CC2E}">
      <dgm:prSet/>
      <dgm:spPr/>
      <dgm:t>
        <a:bodyPr/>
        <a:lstStyle/>
        <a:p>
          <a:endParaRPr lang="zh-CN" altLang="en-US"/>
        </a:p>
      </dgm:t>
    </dgm:pt>
    <dgm:pt modelId="{387B3883-AE6F-4B07-97DF-7EE7AE748228}">
      <dgm:prSet phldrT="[文本]"/>
      <dgm:spPr/>
      <dgm:t>
        <a:bodyPr/>
        <a:lstStyle/>
        <a:p>
          <a:r>
            <a:rPr lang="zh-CN" altLang="en-US" dirty="0" smtClean="0"/>
            <a:t>课中</a:t>
          </a:r>
          <a:endParaRPr lang="zh-CN" altLang="en-US" dirty="0"/>
        </a:p>
      </dgm:t>
    </dgm:pt>
    <dgm:pt modelId="{8C95F875-7927-4370-88F8-D2E5D5E2D97B}" type="parTrans" cxnId="{94B8C16C-F703-4D33-BEFF-720217348ABC}">
      <dgm:prSet/>
      <dgm:spPr/>
      <dgm:t>
        <a:bodyPr/>
        <a:lstStyle/>
        <a:p>
          <a:endParaRPr lang="zh-CN" altLang="en-US"/>
        </a:p>
      </dgm:t>
    </dgm:pt>
    <dgm:pt modelId="{0CBF905B-DC23-4E8D-91E1-9AC72680B175}" type="sibTrans" cxnId="{94B8C16C-F703-4D33-BEFF-720217348ABC}">
      <dgm:prSet/>
      <dgm:spPr/>
      <dgm:t>
        <a:bodyPr/>
        <a:lstStyle/>
        <a:p>
          <a:endParaRPr lang="zh-CN" altLang="en-US"/>
        </a:p>
      </dgm:t>
    </dgm:pt>
    <dgm:pt modelId="{5A19520B-87FE-4FC2-9BA3-FC9DAEDADE0E}">
      <dgm:prSet phldrT="[文本]"/>
      <dgm:spPr/>
      <dgm:t>
        <a:bodyPr/>
        <a:lstStyle/>
        <a:p>
          <a:r>
            <a:rPr lang="zh-CN" altLang="en-US" dirty="0" smtClean="0"/>
            <a:t>课后</a:t>
          </a:r>
          <a:endParaRPr lang="zh-CN" altLang="en-US" dirty="0"/>
        </a:p>
      </dgm:t>
    </dgm:pt>
    <dgm:pt modelId="{74464BA7-A835-492F-849F-BCF1DCE56924}" type="parTrans" cxnId="{C70CA79B-2E66-4E6E-8E49-16DAEDE85B68}">
      <dgm:prSet/>
      <dgm:spPr/>
      <dgm:t>
        <a:bodyPr/>
        <a:lstStyle/>
        <a:p>
          <a:endParaRPr lang="zh-CN" altLang="en-US"/>
        </a:p>
      </dgm:t>
    </dgm:pt>
    <dgm:pt modelId="{D72870D7-E90A-42CC-8F54-47DFB571810C}" type="sibTrans" cxnId="{C70CA79B-2E66-4E6E-8E49-16DAEDE85B68}">
      <dgm:prSet/>
      <dgm:spPr/>
      <dgm:t>
        <a:bodyPr/>
        <a:lstStyle/>
        <a:p>
          <a:endParaRPr lang="zh-CN" altLang="en-US"/>
        </a:p>
      </dgm:t>
    </dgm:pt>
    <dgm:pt modelId="{55D3CF88-E300-4794-92B8-36623E664098}" type="pres">
      <dgm:prSet presAssocID="{5329114D-C0D9-4373-96F0-A32F392172A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29CFFFF-8C52-4122-BDAD-EC1A7343BC06}" type="pres">
      <dgm:prSet presAssocID="{5329114D-C0D9-4373-96F0-A32F392172A7}" presName="hierFlow" presStyleCnt="0"/>
      <dgm:spPr/>
    </dgm:pt>
    <dgm:pt modelId="{A58A64C6-C5DB-4536-8972-BEADD06EFBBA}" type="pres">
      <dgm:prSet presAssocID="{5329114D-C0D9-4373-96F0-A32F392172A7}" presName="firstBuf" presStyleCnt="0"/>
      <dgm:spPr/>
    </dgm:pt>
    <dgm:pt modelId="{A40EFC37-844F-41B2-99E1-0C3737EF6AE9}" type="pres">
      <dgm:prSet presAssocID="{5329114D-C0D9-4373-96F0-A32F392172A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B1971D2-16B4-49A9-8FC0-B26FC404FA1E}" type="pres">
      <dgm:prSet presAssocID="{F093557A-71FF-4100-AE6D-EA6BD16EAA8A}" presName="Name14" presStyleCnt="0"/>
      <dgm:spPr/>
    </dgm:pt>
    <dgm:pt modelId="{E10FE942-9748-4C76-993E-D59578CA7F71}" type="pres">
      <dgm:prSet presAssocID="{F093557A-71FF-4100-AE6D-EA6BD16EAA8A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C2F38F6-B09C-4445-BE9D-3CC9D44D4583}" type="pres">
      <dgm:prSet presAssocID="{F093557A-71FF-4100-AE6D-EA6BD16EAA8A}" presName="hierChild2" presStyleCnt="0"/>
      <dgm:spPr/>
    </dgm:pt>
    <dgm:pt modelId="{0A7E8083-C3D6-4D83-8F16-6012AECFC169}" type="pres">
      <dgm:prSet presAssocID="{7CA3F130-D9BC-4973-8DD4-BFB403C25710}" presName="Name19" presStyleLbl="parChTrans1D2" presStyleIdx="0" presStyleCnt="2"/>
      <dgm:spPr/>
      <dgm:t>
        <a:bodyPr/>
        <a:lstStyle/>
        <a:p>
          <a:endParaRPr lang="zh-CN" altLang="en-US"/>
        </a:p>
      </dgm:t>
    </dgm:pt>
    <dgm:pt modelId="{3046FD0A-E397-4C48-A50A-030276B68AB7}" type="pres">
      <dgm:prSet presAssocID="{96114081-1831-4353-AD1B-7ECEE75A49F1}" presName="Name21" presStyleCnt="0"/>
      <dgm:spPr/>
    </dgm:pt>
    <dgm:pt modelId="{AC2A6CA7-2D47-411A-A7DA-98225B0697B8}" type="pres">
      <dgm:prSet presAssocID="{96114081-1831-4353-AD1B-7ECEE75A49F1}" presName="level2Shape" presStyleLbl="node2" presStyleIdx="0" presStyleCnt="2"/>
      <dgm:spPr/>
      <dgm:t>
        <a:bodyPr/>
        <a:lstStyle/>
        <a:p>
          <a:endParaRPr lang="zh-CN" altLang="en-US"/>
        </a:p>
      </dgm:t>
    </dgm:pt>
    <dgm:pt modelId="{22DDB5DA-5515-43AE-8292-0BB1E354BEF6}" type="pres">
      <dgm:prSet presAssocID="{96114081-1831-4353-AD1B-7ECEE75A49F1}" presName="hierChild3" presStyleCnt="0"/>
      <dgm:spPr/>
    </dgm:pt>
    <dgm:pt modelId="{459665C7-9650-4EB2-A6D7-E1AAE04186BE}" type="pres">
      <dgm:prSet presAssocID="{15EFCB47-3BEB-4CCB-A823-B3AB980D6315}" presName="Name19" presStyleLbl="parChTrans1D3" presStyleIdx="0" presStyleCnt="3"/>
      <dgm:spPr/>
      <dgm:t>
        <a:bodyPr/>
        <a:lstStyle/>
        <a:p>
          <a:endParaRPr lang="zh-CN" altLang="en-US"/>
        </a:p>
      </dgm:t>
    </dgm:pt>
    <dgm:pt modelId="{3BF096D8-EB68-4452-8C86-DA209B25CD61}" type="pres">
      <dgm:prSet presAssocID="{6947BF1B-B724-49E4-9E03-9D943D6D77B7}" presName="Name21" presStyleCnt="0"/>
      <dgm:spPr/>
    </dgm:pt>
    <dgm:pt modelId="{98EED611-4092-4995-BF12-5B31160CFD4D}" type="pres">
      <dgm:prSet presAssocID="{6947BF1B-B724-49E4-9E03-9D943D6D77B7}" presName="level2Shape" presStyleLbl="node3" presStyleIdx="0" presStyleCnt="3"/>
      <dgm:spPr/>
      <dgm:t>
        <a:bodyPr/>
        <a:lstStyle/>
        <a:p>
          <a:endParaRPr lang="zh-CN" altLang="en-US"/>
        </a:p>
      </dgm:t>
    </dgm:pt>
    <dgm:pt modelId="{D45F3354-2C52-4744-BA8E-2DB8C7B00C0A}" type="pres">
      <dgm:prSet presAssocID="{6947BF1B-B724-49E4-9E03-9D943D6D77B7}" presName="hierChild3" presStyleCnt="0"/>
      <dgm:spPr/>
    </dgm:pt>
    <dgm:pt modelId="{7B756D60-7AE1-4DC9-83E6-D8C6606E32EC}" type="pres">
      <dgm:prSet presAssocID="{895A6297-5E25-419E-914B-C679964C209A}" presName="Name19" presStyleLbl="parChTrans1D3" presStyleIdx="1" presStyleCnt="3"/>
      <dgm:spPr/>
      <dgm:t>
        <a:bodyPr/>
        <a:lstStyle/>
        <a:p>
          <a:endParaRPr lang="zh-CN" altLang="en-US"/>
        </a:p>
      </dgm:t>
    </dgm:pt>
    <dgm:pt modelId="{222D2FFE-9069-4A36-A8EF-BC9023AC72EB}" type="pres">
      <dgm:prSet presAssocID="{A532CB84-1A0A-475B-9EB0-3DB8967292F8}" presName="Name21" presStyleCnt="0"/>
      <dgm:spPr/>
    </dgm:pt>
    <dgm:pt modelId="{961EC3BC-4366-4C74-A764-2BA38810BE77}" type="pres">
      <dgm:prSet presAssocID="{A532CB84-1A0A-475B-9EB0-3DB8967292F8}" presName="level2Shape" presStyleLbl="node3" presStyleIdx="1" presStyleCnt="3"/>
      <dgm:spPr/>
      <dgm:t>
        <a:bodyPr/>
        <a:lstStyle/>
        <a:p>
          <a:endParaRPr lang="zh-CN" altLang="en-US"/>
        </a:p>
      </dgm:t>
    </dgm:pt>
    <dgm:pt modelId="{9DD47B4F-8C37-431B-9ECE-9FA59242F1D4}" type="pres">
      <dgm:prSet presAssocID="{A532CB84-1A0A-475B-9EB0-3DB8967292F8}" presName="hierChild3" presStyleCnt="0"/>
      <dgm:spPr/>
    </dgm:pt>
    <dgm:pt modelId="{F1008977-0560-48B4-8E89-E7F6CEFB0EE0}" type="pres">
      <dgm:prSet presAssocID="{3B0568AD-979C-4FFE-BDA2-4A50F5086E89}" presName="Name19" presStyleLbl="parChTrans1D2" presStyleIdx="1" presStyleCnt="2"/>
      <dgm:spPr/>
      <dgm:t>
        <a:bodyPr/>
        <a:lstStyle/>
        <a:p>
          <a:endParaRPr lang="zh-CN" altLang="en-US"/>
        </a:p>
      </dgm:t>
    </dgm:pt>
    <dgm:pt modelId="{EAB737E6-4978-4C86-A842-603D1B8C6565}" type="pres">
      <dgm:prSet presAssocID="{69A2B3B4-A637-40DD-A966-A2B2EB9BE4CF}" presName="Name21" presStyleCnt="0"/>
      <dgm:spPr/>
    </dgm:pt>
    <dgm:pt modelId="{74DCD97A-05DE-4A4A-B940-DD13BA4A2DDF}" type="pres">
      <dgm:prSet presAssocID="{69A2B3B4-A637-40DD-A966-A2B2EB9BE4CF}" presName="level2Shape" presStyleLbl="node2" presStyleIdx="1" presStyleCnt="2"/>
      <dgm:spPr/>
      <dgm:t>
        <a:bodyPr/>
        <a:lstStyle/>
        <a:p>
          <a:endParaRPr lang="zh-CN" altLang="en-US"/>
        </a:p>
      </dgm:t>
    </dgm:pt>
    <dgm:pt modelId="{34002595-1CB3-41B0-AC93-57D443D6FD88}" type="pres">
      <dgm:prSet presAssocID="{69A2B3B4-A637-40DD-A966-A2B2EB9BE4CF}" presName="hierChild3" presStyleCnt="0"/>
      <dgm:spPr/>
    </dgm:pt>
    <dgm:pt modelId="{F8BE38C6-4D2C-49F3-8FF2-E278B0CAC861}" type="pres">
      <dgm:prSet presAssocID="{F8BB7455-8E89-42A4-B913-916EEBE2454A}" presName="Name19" presStyleLbl="parChTrans1D3" presStyleIdx="2" presStyleCnt="3"/>
      <dgm:spPr/>
      <dgm:t>
        <a:bodyPr/>
        <a:lstStyle/>
        <a:p>
          <a:endParaRPr lang="zh-CN" altLang="en-US"/>
        </a:p>
      </dgm:t>
    </dgm:pt>
    <dgm:pt modelId="{350E8D0D-4C47-4A51-9FF7-2638C8B5BE55}" type="pres">
      <dgm:prSet presAssocID="{32878384-9CA5-4435-BF6B-884661E1206F}" presName="Name21" presStyleCnt="0"/>
      <dgm:spPr/>
    </dgm:pt>
    <dgm:pt modelId="{BA022C33-E1DD-4511-9425-5F68E6282603}" type="pres">
      <dgm:prSet presAssocID="{32878384-9CA5-4435-BF6B-884661E1206F}" presName="level2Shape" presStyleLbl="node3" presStyleIdx="2" presStyleCnt="3"/>
      <dgm:spPr/>
      <dgm:t>
        <a:bodyPr/>
        <a:lstStyle/>
        <a:p>
          <a:endParaRPr lang="zh-CN" altLang="en-US"/>
        </a:p>
      </dgm:t>
    </dgm:pt>
    <dgm:pt modelId="{FC29BA8F-8F62-437F-96C6-B807AC3FDD54}" type="pres">
      <dgm:prSet presAssocID="{32878384-9CA5-4435-BF6B-884661E1206F}" presName="hierChild3" presStyleCnt="0"/>
      <dgm:spPr/>
    </dgm:pt>
    <dgm:pt modelId="{04BB021B-DB53-44E3-8B31-DE16E2F8AE85}" type="pres">
      <dgm:prSet presAssocID="{5329114D-C0D9-4373-96F0-A32F392172A7}" presName="bgShapesFlow" presStyleCnt="0"/>
      <dgm:spPr/>
    </dgm:pt>
    <dgm:pt modelId="{0A6D6A6B-BBBE-469D-8ED9-2BBE30B622B7}" type="pres">
      <dgm:prSet presAssocID="{5C083834-F790-49AC-B420-8E20654A1984}" presName="rectComp" presStyleCnt="0"/>
      <dgm:spPr/>
    </dgm:pt>
    <dgm:pt modelId="{68C9B499-F5BB-4F7F-B5DD-1E8D66C9E5CC}" type="pres">
      <dgm:prSet presAssocID="{5C083834-F790-49AC-B420-8E20654A1984}" presName="bgRect" presStyleLbl="bgShp" presStyleIdx="0" presStyleCnt="3"/>
      <dgm:spPr/>
      <dgm:t>
        <a:bodyPr/>
        <a:lstStyle/>
        <a:p>
          <a:endParaRPr lang="zh-CN" altLang="en-US"/>
        </a:p>
      </dgm:t>
    </dgm:pt>
    <dgm:pt modelId="{A8344369-619C-4826-812D-35F01BA1C828}" type="pres">
      <dgm:prSet presAssocID="{5C083834-F790-49AC-B420-8E20654A1984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381305A-9C9B-46EF-B047-1CA457621ACF}" type="pres">
      <dgm:prSet presAssocID="{5C083834-F790-49AC-B420-8E20654A1984}" presName="spComp" presStyleCnt="0"/>
      <dgm:spPr/>
    </dgm:pt>
    <dgm:pt modelId="{EAB3EC45-478B-4DC9-8454-7742477186DE}" type="pres">
      <dgm:prSet presAssocID="{5C083834-F790-49AC-B420-8E20654A1984}" presName="vSp" presStyleCnt="0"/>
      <dgm:spPr/>
    </dgm:pt>
    <dgm:pt modelId="{809FFCE4-7FA0-44AD-9320-1346C3A29C5C}" type="pres">
      <dgm:prSet presAssocID="{387B3883-AE6F-4B07-97DF-7EE7AE748228}" presName="rectComp" presStyleCnt="0"/>
      <dgm:spPr/>
    </dgm:pt>
    <dgm:pt modelId="{FB664C5C-E4FB-4F5C-9BA1-543272FFC87A}" type="pres">
      <dgm:prSet presAssocID="{387B3883-AE6F-4B07-97DF-7EE7AE748228}" presName="bgRect" presStyleLbl="bgShp" presStyleIdx="1" presStyleCnt="3"/>
      <dgm:spPr/>
      <dgm:t>
        <a:bodyPr/>
        <a:lstStyle/>
        <a:p>
          <a:endParaRPr lang="zh-CN" altLang="en-US"/>
        </a:p>
      </dgm:t>
    </dgm:pt>
    <dgm:pt modelId="{9DFFB345-B0C6-428A-8ADF-DC23D5E14D78}" type="pres">
      <dgm:prSet presAssocID="{387B3883-AE6F-4B07-97DF-7EE7AE748228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672447E-34E2-488B-BADA-0F1CDE8B41E3}" type="pres">
      <dgm:prSet presAssocID="{387B3883-AE6F-4B07-97DF-7EE7AE748228}" presName="spComp" presStyleCnt="0"/>
      <dgm:spPr/>
    </dgm:pt>
    <dgm:pt modelId="{6BC36FDE-5D60-4345-B17B-DE2ED4FBBD09}" type="pres">
      <dgm:prSet presAssocID="{387B3883-AE6F-4B07-97DF-7EE7AE748228}" presName="vSp" presStyleCnt="0"/>
      <dgm:spPr/>
    </dgm:pt>
    <dgm:pt modelId="{F2BE42F2-7374-465D-99CB-30F245B46577}" type="pres">
      <dgm:prSet presAssocID="{5A19520B-87FE-4FC2-9BA3-FC9DAEDADE0E}" presName="rectComp" presStyleCnt="0"/>
      <dgm:spPr/>
    </dgm:pt>
    <dgm:pt modelId="{1B056A40-09F4-4014-A7ED-8DE635C8EEE9}" type="pres">
      <dgm:prSet presAssocID="{5A19520B-87FE-4FC2-9BA3-FC9DAEDADE0E}" presName="bgRect" presStyleLbl="bgShp" presStyleIdx="2" presStyleCnt="3"/>
      <dgm:spPr/>
      <dgm:t>
        <a:bodyPr/>
        <a:lstStyle/>
        <a:p>
          <a:endParaRPr lang="zh-CN" altLang="en-US"/>
        </a:p>
      </dgm:t>
    </dgm:pt>
    <dgm:pt modelId="{827B8BC0-DD9C-4FF6-A63A-6F4C4AEEE6A7}" type="pres">
      <dgm:prSet presAssocID="{5A19520B-87FE-4FC2-9BA3-FC9DAEDADE0E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4B8C16C-F703-4D33-BEFF-720217348ABC}" srcId="{5329114D-C0D9-4373-96F0-A32F392172A7}" destId="{387B3883-AE6F-4B07-97DF-7EE7AE748228}" srcOrd="2" destOrd="0" parTransId="{8C95F875-7927-4370-88F8-D2E5D5E2D97B}" sibTransId="{0CBF905B-DC23-4E8D-91E1-9AC72680B175}"/>
    <dgm:cxn modelId="{6FCC3B7C-3771-48F0-9E66-87F24E1E42A2}" srcId="{5329114D-C0D9-4373-96F0-A32F392172A7}" destId="{F093557A-71FF-4100-AE6D-EA6BD16EAA8A}" srcOrd="0" destOrd="0" parTransId="{BE0FD76A-9264-4158-9EA4-063A1FB5811C}" sibTransId="{5593C5E8-BA2B-43B3-BFF6-F675D7E50F32}"/>
    <dgm:cxn modelId="{CDBD7AEC-C97A-4F30-9645-33A39CA9A604}" srcId="{96114081-1831-4353-AD1B-7ECEE75A49F1}" destId="{A532CB84-1A0A-475B-9EB0-3DB8967292F8}" srcOrd="1" destOrd="0" parTransId="{895A6297-5E25-419E-914B-C679964C209A}" sibTransId="{36ECFD58-0F8E-469D-A1D3-CDD70659E033}"/>
    <dgm:cxn modelId="{27D141E5-8427-4995-AD26-3C8DFE64999C}" type="presOf" srcId="{3B0568AD-979C-4FFE-BDA2-4A50F5086E89}" destId="{F1008977-0560-48B4-8E89-E7F6CEFB0EE0}" srcOrd="0" destOrd="0" presId="urn:microsoft.com/office/officeart/2005/8/layout/hierarchy6"/>
    <dgm:cxn modelId="{49B35D5A-F7A3-4763-B406-920D761B9632}" type="presOf" srcId="{F8BB7455-8E89-42A4-B913-916EEBE2454A}" destId="{F8BE38C6-4D2C-49F3-8FF2-E278B0CAC861}" srcOrd="0" destOrd="0" presId="urn:microsoft.com/office/officeart/2005/8/layout/hierarchy6"/>
    <dgm:cxn modelId="{30F4FDC1-D5A1-480B-A53D-D6D94DB26825}" type="presOf" srcId="{A532CB84-1A0A-475B-9EB0-3DB8967292F8}" destId="{961EC3BC-4366-4C74-A764-2BA38810BE77}" srcOrd="0" destOrd="0" presId="urn:microsoft.com/office/officeart/2005/8/layout/hierarchy6"/>
    <dgm:cxn modelId="{BE162BBC-D9A2-4985-8316-360C42614FAC}" type="presOf" srcId="{5C083834-F790-49AC-B420-8E20654A1984}" destId="{A8344369-619C-4826-812D-35F01BA1C828}" srcOrd="1" destOrd="0" presId="urn:microsoft.com/office/officeart/2005/8/layout/hierarchy6"/>
    <dgm:cxn modelId="{9B369A04-DE14-4D4F-96D3-BEA7B2218792}" type="presOf" srcId="{895A6297-5E25-419E-914B-C679964C209A}" destId="{7B756D60-7AE1-4DC9-83E6-D8C6606E32EC}" srcOrd="0" destOrd="0" presId="urn:microsoft.com/office/officeart/2005/8/layout/hierarchy6"/>
    <dgm:cxn modelId="{4870879A-57DF-4531-AF9F-27EA7F5302F1}" type="presOf" srcId="{69A2B3B4-A637-40DD-A966-A2B2EB9BE4CF}" destId="{74DCD97A-05DE-4A4A-B940-DD13BA4A2DDF}" srcOrd="0" destOrd="0" presId="urn:microsoft.com/office/officeart/2005/8/layout/hierarchy6"/>
    <dgm:cxn modelId="{C70CA79B-2E66-4E6E-8E49-16DAEDE85B68}" srcId="{5329114D-C0D9-4373-96F0-A32F392172A7}" destId="{5A19520B-87FE-4FC2-9BA3-FC9DAEDADE0E}" srcOrd="3" destOrd="0" parTransId="{74464BA7-A835-492F-849F-BCF1DCE56924}" sibTransId="{D72870D7-E90A-42CC-8F54-47DFB571810C}"/>
    <dgm:cxn modelId="{B5B7F64F-5BBA-4414-B573-85D1D73593F8}" type="presOf" srcId="{387B3883-AE6F-4B07-97DF-7EE7AE748228}" destId="{9DFFB345-B0C6-428A-8ADF-DC23D5E14D78}" srcOrd="1" destOrd="0" presId="urn:microsoft.com/office/officeart/2005/8/layout/hierarchy6"/>
    <dgm:cxn modelId="{D4CBB415-E791-4862-BB67-B6EC0B466CF6}" type="presOf" srcId="{5329114D-C0D9-4373-96F0-A32F392172A7}" destId="{55D3CF88-E300-4794-92B8-36623E664098}" srcOrd="0" destOrd="0" presId="urn:microsoft.com/office/officeart/2005/8/layout/hierarchy6"/>
    <dgm:cxn modelId="{3C139D81-90F2-4607-A362-FC1D7524C5DC}" srcId="{96114081-1831-4353-AD1B-7ECEE75A49F1}" destId="{6947BF1B-B724-49E4-9E03-9D943D6D77B7}" srcOrd="0" destOrd="0" parTransId="{15EFCB47-3BEB-4CCB-A823-B3AB980D6315}" sibTransId="{DE55E012-BEC9-4570-924E-E4A8407CD176}"/>
    <dgm:cxn modelId="{5B6B2702-428F-4B08-BB27-16307DFB49A5}" type="presOf" srcId="{6947BF1B-B724-49E4-9E03-9D943D6D77B7}" destId="{98EED611-4092-4995-BF12-5B31160CFD4D}" srcOrd="0" destOrd="0" presId="urn:microsoft.com/office/officeart/2005/8/layout/hierarchy6"/>
    <dgm:cxn modelId="{F2CA5477-E8B3-4966-A62E-1EADDAE44351}" type="presOf" srcId="{F093557A-71FF-4100-AE6D-EA6BD16EAA8A}" destId="{E10FE942-9748-4C76-993E-D59578CA7F71}" srcOrd="0" destOrd="0" presId="urn:microsoft.com/office/officeart/2005/8/layout/hierarchy6"/>
    <dgm:cxn modelId="{FA7D7E53-6AE2-41B1-80B3-E8DFAADD971D}" type="presOf" srcId="{387B3883-AE6F-4B07-97DF-7EE7AE748228}" destId="{FB664C5C-E4FB-4F5C-9BA1-543272FFC87A}" srcOrd="0" destOrd="0" presId="urn:microsoft.com/office/officeart/2005/8/layout/hierarchy6"/>
    <dgm:cxn modelId="{4892D971-3219-472F-9406-7F5B7CE65DF8}" type="presOf" srcId="{7CA3F130-D9BC-4973-8DD4-BFB403C25710}" destId="{0A7E8083-C3D6-4D83-8F16-6012AECFC169}" srcOrd="0" destOrd="0" presId="urn:microsoft.com/office/officeart/2005/8/layout/hierarchy6"/>
    <dgm:cxn modelId="{F3E8B50C-F742-4FCA-879F-18AB25FF7BED}" type="presOf" srcId="{5C083834-F790-49AC-B420-8E20654A1984}" destId="{68C9B499-F5BB-4F7F-B5DD-1E8D66C9E5CC}" srcOrd="0" destOrd="0" presId="urn:microsoft.com/office/officeart/2005/8/layout/hierarchy6"/>
    <dgm:cxn modelId="{C6DB6954-52A4-47EF-9341-F9A2863AB3B5}" srcId="{F093557A-71FF-4100-AE6D-EA6BD16EAA8A}" destId="{69A2B3B4-A637-40DD-A966-A2B2EB9BE4CF}" srcOrd="1" destOrd="0" parTransId="{3B0568AD-979C-4FFE-BDA2-4A50F5086E89}" sibTransId="{32F1F366-28FB-43FA-8EA9-00D4D86647EF}"/>
    <dgm:cxn modelId="{212D3899-D9E5-47D2-81EE-892633B974DB}" srcId="{69A2B3B4-A637-40DD-A966-A2B2EB9BE4CF}" destId="{32878384-9CA5-4435-BF6B-884661E1206F}" srcOrd="0" destOrd="0" parTransId="{F8BB7455-8E89-42A4-B913-916EEBE2454A}" sibTransId="{7782C9C6-37E2-4D4F-B182-2A391CAD5C84}"/>
    <dgm:cxn modelId="{75B3E132-9500-426F-9CB3-9FD14C377A29}" type="presOf" srcId="{5A19520B-87FE-4FC2-9BA3-FC9DAEDADE0E}" destId="{827B8BC0-DD9C-4FF6-A63A-6F4C4AEEE6A7}" srcOrd="1" destOrd="0" presId="urn:microsoft.com/office/officeart/2005/8/layout/hierarchy6"/>
    <dgm:cxn modelId="{15D0C776-9B3B-41C6-9F3A-DB16EA64F78C}" type="presOf" srcId="{5A19520B-87FE-4FC2-9BA3-FC9DAEDADE0E}" destId="{1B056A40-09F4-4014-A7ED-8DE635C8EEE9}" srcOrd="0" destOrd="0" presId="urn:microsoft.com/office/officeart/2005/8/layout/hierarchy6"/>
    <dgm:cxn modelId="{3C5BF41F-22DF-4200-9049-0ABC382C0739}" type="presOf" srcId="{32878384-9CA5-4435-BF6B-884661E1206F}" destId="{BA022C33-E1DD-4511-9425-5F68E6282603}" srcOrd="0" destOrd="0" presId="urn:microsoft.com/office/officeart/2005/8/layout/hierarchy6"/>
    <dgm:cxn modelId="{0D43B069-D8C8-4809-AAEB-B85E91CC946B}" srcId="{F093557A-71FF-4100-AE6D-EA6BD16EAA8A}" destId="{96114081-1831-4353-AD1B-7ECEE75A49F1}" srcOrd="0" destOrd="0" parTransId="{7CA3F130-D9BC-4973-8DD4-BFB403C25710}" sibTransId="{32CACA4E-2D92-419A-B535-F5EA04BF0280}"/>
    <dgm:cxn modelId="{98E8D438-B67A-4863-A3AB-C7C40170074F}" type="presOf" srcId="{15EFCB47-3BEB-4CCB-A823-B3AB980D6315}" destId="{459665C7-9650-4EB2-A6D7-E1AAE04186BE}" srcOrd="0" destOrd="0" presId="urn:microsoft.com/office/officeart/2005/8/layout/hierarchy6"/>
    <dgm:cxn modelId="{898536C3-3952-4D96-A9B5-12876C95CC2E}" srcId="{5329114D-C0D9-4373-96F0-A32F392172A7}" destId="{5C083834-F790-49AC-B420-8E20654A1984}" srcOrd="1" destOrd="0" parTransId="{F26DF7F8-86B1-4478-908A-62F63BF53D5D}" sibTransId="{23E4D2F6-7413-4E75-A638-04FDB6DDA084}"/>
    <dgm:cxn modelId="{483AF785-1096-4946-B3F3-356AE5F6532C}" type="presOf" srcId="{96114081-1831-4353-AD1B-7ECEE75A49F1}" destId="{AC2A6CA7-2D47-411A-A7DA-98225B0697B8}" srcOrd="0" destOrd="0" presId="urn:microsoft.com/office/officeart/2005/8/layout/hierarchy6"/>
    <dgm:cxn modelId="{6E558383-2E13-43BF-868B-0180A799478E}" type="presParOf" srcId="{55D3CF88-E300-4794-92B8-36623E664098}" destId="{D29CFFFF-8C52-4122-BDAD-EC1A7343BC06}" srcOrd="0" destOrd="0" presId="urn:microsoft.com/office/officeart/2005/8/layout/hierarchy6"/>
    <dgm:cxn modelId="{16985CEC-050D-4B3B-ADA0-DBBACA551FFD}" type="presParOf" srcId="{D29CFFFF-8C52-4122-BDAD-EC1A7343BC06}" destId="{A58A64C6-C5DB-4536-8972-BEADD06EFBBA}" srcOrd="0" destOrd="0" presId="urn:microsoft.com/office/officeart/2005/8/layout/hierarchy6"/>
    <dgm:cxn modelId="{F99EFB1D-5D30-4BDF-A154-F0164D4514E9}" type="presParOf" srcId="{D29CFFFF-8C52-4122-BDAD-EC1A7343BC06}" destId="{A40EFC37-844F-41B2-99E1-0C3737EF6AE9}" srcOrd="1" destOrd="0" presId="urn:microsoft.com/office/officeart/2005/8/layout/hierarchy6"/>
    <dgm:cxn modelId="{5CCEA53E-533E-4B67-9860-20A6BBF89BC9}" type="presParOf" srcId="{A40EFC37-844F-41B2-99E1-0C3737EF6AE9}" destId="{3B1971D2-16B4-49A9-8FC0-B26FC404FA1E}" srcOrd="0" destOrd="0" presId="urn:microsoft.com/office/officeart/2005/8/layout/hierarchy6"/>
    <dgm:cxn modelId="{A0F72E89-3D94-4E31-9AA4-BACD0A97DCBB}" type="presParOf" srcId="{3B1971D2-16B4-49A9-8FC0-B26FC404FA1E}" destId="{E10FE942-9748-4C76-993E-D59578CA7F71}" srcOrd="0" destOrd="0" presId="urn:microsoft.com/office/officeart/2005/8/layout/hierarchy6"/>
    <dgm:cxn modelId="{17710B5B-F618-42AF-A38E-5500EC5C0213}" type="presParOf" srcId="{3B1971D2-16B4-49A9-8FC0-B26FC404FA1E}" destId="{FC2F38F6-B09C-4445-BE9D-3CC9D44D4583}" srcOrd="1" destOrd="0" presId="urn:microsoft.com/office/officeart/2005/8/layout/hierarchy6"/>
    <dgm:cxn modelId="{20B55C07-6D0B-4D5F-8CDC-111073E600E5}" type="presParOf" srcId="{FC2F38F6-B09C-4445-BE9D-3CC9D44D4583}" destId="{0A7E8083-C3D6-4D83-8F16-6012AECFC169}" srcOrd="0" destOrd="0" presId="urn:microsoft.com/office/officeart/2005/8/layout/hierarchy6"/>
    <dgm:cxn modelId="{526628B7-9B3D-45F8-9194-1EB58C1A77F0}" type="presParOf" srcId="{FC2F38F6-B09C-4445-BE9D-3CC9D44D4583}" destId="{3046FD0A-E397-4C48-A50A-030276B68AB7}" srcOrd="1" destOrd="0" presId="urn:microsoft.com/office/officeart/2005/8/layout/hierarchy6"/>
    <dgm:cxn modelId="{E15BA4DD-339E-4AF0-81B1-441380BECD72}" type="presParOf" srcId="{3046FD0A-E397-4C48-A50A-030276B68AB7}" destId="{AC2A6CA7-2D47-411A-A7DA-98225B0697B8}" srcOrd="0" destOrd="0" presId="urn:microsoft.com/office/officeart/2005/8/layout/hierarchy6"/>
    <dgm:cxn modelId="{0AAD6D3C-626F-418C-8666-9D55F66D308F}" type="presParOf" srcId="{3046FD0A-E397-4C48-A50A-030276B68AB7}" destId="{22DDB5DA-5515-43AE-8292-0BB1E354BEF6}" srcOrd="1" destOrd="0" presId="urn:microsoft.com/office/officeart/2005/8/layout/hierarchy6"/>
    <dgm:cxn modelId="{21B1FEFD-E7B1-45A6-A129-F6EBF846311E}" type="presParOf" srcId="{22DDB5DA-5515-43AE-8292-0BB1E354BEF6}" destId="{459665C7-9650-4EB2-A6D7-E1AAE04186BE}" srcOrd="0" destOrd="0" presId="urn:microsoft.com/office/officeart/2005/8/layout/hierarchy6"/>
    <dgm:cxn modelId="{158BC742-3B12-4DEB-A6BA-6514FF8A05A9}" type="presParOf" srcId="{22DDB5DA-5515-43AE-8292-0BB1E354BEF6}" destId="{3BF096D8-EB68-4452-8C86-DA209B25CD61}" srcOrd="1" destOrd="0" presId="urn:microsoft.com/office/officeart/2005/8/layout/hierarchy6"/>
    <dgm:cxn modelId="{5E15450C-FF8A-474C-87CA-BF8D45B3C7E0}" type="presParOf" srcId="{3BF096D8-EB68-4452-8C86-DA209B25CD61}" destId="{98EED611-4092-4995-BF12-5B31160CFD4D}" srcOrd="0" destOrd="0" presId="urn:microsoft.com/office/officeart/2005/8/layout/hierarchy6"/>
    <dgm:cxn modelId="{F130DA05-7F7D-4816-8761-48A5928CC69A}" type="presParOf" srcId="{3BF096D8-EB68-4452-8C86-DA209B25CD61}" destId="{D45F3354-2C52-4744-BA8E-2DB8C7B00C0A}" srcOrd="1" destOrd="0" presId="urn:microsoft.com/office/officeart/2005/8/layout/hierarchy6"/>
    <dgm:cxn modelId="{0F05C229-DFFD-48BB-B455-B36CEF4AB61D}" type="presParOf" srcId="{22DDB5DA-5515-43AE-8292-0BB1E354BEF6}" destId="{7B756D60-7AE1-4DC9-83E6-D8C6606E32EC}" srcOrd="2" destOrd="0" presId="urn:microsoft.com/office/officeart/2005/8/layout/hierarchy6"/>
    <dgm:cxn modelId="{D19EE70B-F45C-428A-BA6C-212B4D148028}" type="presParOf" srcId="{22DDB5DA-5515-43AE-8292-0BB1E354BEF6}" destId="{222D2FFE-9069-4A36-A8EF-BC9023AC72EB}" srcOrd="3" destOrd="0" presId="urn:microsoft.com/office/officeart/2005/8/layout/hierarchy6"/>
    <dgm:cxn modelId="{B53C1846-DD0B-4A63-93D5-9B4A4767CCFD}" type="presParOf" srcId="{222D2FFE-9069-4A36-A8EF-BC9023AC72EB}" destId="{961EC3BC-4366-4C74-A764-2BA38810BE77}" srcOrd="0" destOrd="0" presId="urn:microsoft.com/office/officeart/2005/8/layout/hierarchy6"/>
    <dgm:cxn modelId="{83CB0FF9-F9A5-49EE-B2BA-C5E1BD2F9418}" type="presParOf" srcId="{222D2FFE-9069-4A36-A8EF-BC9023AC72EB}" destId="{9DD47B4F-8C37-431B-9ECE-9FA59242F1D4}" srcOrd="1" destOrd="0" presId="urn:microsoft.com/office/officeart/2005/8/layout/hierarchy6"/>
    <dgm:cxn modelId="{83B35C03-7DB9-4F76-BD95-FD9065429E2B}" type="presParOf" srcId="{FC2F38F6-B09C-4445-BE9D-3CC9D44D4583}" destId="{F1008977-0560-48B4-8E89-E7F6CEFB0EE0}" srcOrd="2" destOrd="0" presId="urn:microsoft.com/office/officeart/2005/8/layout/hierarchy6"/>
    <dgm:cxn modelId="{0023DE1E-7AB3-474E-8673-16E2E9281B94}" type="presParOf" srcId="{FC2F38F6-B09C-4445-BE9D-3CC9D44D4583}" destId="{EAB737E6-4978-4C86-A842-603D1B8C6565}" srcOrd="3" destOrd="0" presId="urn:microsoft.com/office/officeart/2005/8/layout/hierarchy6"/>
    <dgm:cxn modelId="{30F5D9D1-8465-4285-BA29-41D3D834A4DC}" type="presParOf" srcId="{EAB737E6-4978-4C86-A842-603D1B8C6565}" destId="{74DCD97A-05DE-4A4A-B940-DD13BA4A2DDF}" srcOrd="0" destOrd="0" presId="urn:microsoft.com/office/officeart/2005/8/layout/hierarchy6"/>
    <dgm:cxn modelId="{431FF36F-966E-44CC-85C1-0E9456AC5634}" type="presParOf" srcId="{EAB737E6-4978-4C86-A842-603D1B8C6565}" destId="{34002595-1CB3-41B0-AC93-57D443D6FD88}" srcOrd="1" destOrd="0" presId="urn:microsoft.com/office/officeart/2005/8/layout/hierarchy6"/>
    <dgm:cxn modelId="{9EB3269D-770F-43E1-9EFC-A7D5A8A9F2D2}" type="presParOf" srcId="{34002595-1CB3-41B0-AC93-57D443D6FD88}" destId="{F8BE38C6-4D2C-49F3-8FF2-E278B0CAC861}" srcOrd="0" destOrd="0" presId="urn:microsoft.com/office/officeart/2005/8/layout/hierarchy6"/>
    <dgm:cxn modelId="{7E8BDEC9-81C3-4BFF-8D10-C4300AE8675E}" type="presParOf" srcId="{34002595-1CB3-41B0-AC93-57D443D6FD88}" destId="{350E8D0D-4C47-4A51-9FF7-2638C8B5BE55}" srcOrd="1" destOrd="0" presId="urn:microsoft.com/office/officeart/2005/8/layout/hierarchy6"/>
    <dgm:cxn modelId="{3747F416-AAFA-4AD7-902B-D0307AF19112}" type="presParOf" srcId="{350E8D0D-4C47-4A51-9FF7-2638C8B5BE55}" destId="{BA022C33-E1DD-4511-9425-5F68E6282603}" srcOrd="0" destOrd="0" presId="urn:microsoft.com/office/officeart/2005/8/layout/hierarchy6"/>
    <dgm:cxn modelId="{A53EFC48-D9D5-423D-8387-4A6112FA9704}" type="presParOf" srcId="{350E8D0D-4C47-4A51-9FF7-2638C8B5BE55}" destId="{FC29BA8F-8F62-437F-96C6-B807AC3FDD54}" srcOrd="1" destOrd="0" presId="urn:microsoft.com/office/officeart/2005/8/layout/hierarchy6"/>
    <dgm:cxn modelId="{D87E5D7C-C0F0-46F4-B87D-1567B794709A}" type="presParOf" srcId="{55D3CF88-E300-4794-92B8-36623E664098}" destId="{04BB021B-DB53-44E3-8B31-DE16E2F8AE85}" srcOrd="1" destOrd="0" presId="urn:microsoft.com/office/officeart/2005/8/layout/hierarchy6"/>
    <dgm:cxn modelId="{5B8F71C8-DAE2-4133-BF1B-998E5CD436D1}" type="presParOf" srcId="{04BB021B-DB53-44E3-8B31-DE16E2F8AE85}" destId="{0A6D6A6B-BBBE-469D-8ED9-2BBE30B622B7}" srcOrd="0" destOrd="0" presId="urn:microsoft.com/office/officeart/2005/8/layout/hierarchy6"/>
    <dgm:cxn modelId="{0E66002E-6EA1-48C4-9F8F-3A1798852591}" type="presParOf" srcId="{0A6D6A6B-BBBE-469D-8ED9-2BBE30B622B7}" destId="{68C9B499-F5BB-4F7F-B5DD-1E8D66C9E5CC}" srcOrd="0" destOrd="0" presId="urn:microsoft.com/office/officeart/2005/8/layout/hierarchy6"/>
    <dgm:cxn modelId="{F420CAE5-C43B-4AB4-B96D-91BED3338139}" type="presParOf" srcId="{0A6D6A6B-BBBE-469D-8ED9-2BBE30B622B7}" destId="{A8344369-619C-4826-812D-35F01BA1C828}" srcOrd="1" destOrd="0" presId="urn:microsoft.com/office/officeart/2005/8/layout/hierarchy6"/>
    <dgm:cxn modelId="{C5D29E3F-2CD7-4AB4-93B3-1CE561089197}" type="presParOf" srcId="{04BB021B-DB53-44E3-8B31-DE16E2F8AE85}" destId="{F381305A-9C9B-46EF-B047-1CA457621ACF}" srcOrd="1" destOrd="0" presId="urn:microsoft.com/office/officeart/2005/8/layout/hierarchy6"/>
    <dgm:cxn modelId="{16163C63-F740-4FFF-B424-30A62C5734A9}" type="presParOf" srcId="{F381305A-9C9B-46EF-B047-1CA457621ACF}" destId="{EAB3EC45-478B-4DC9-8454-7742477186DE}" srcOrd="0" destOrd="0" presId="urn:microsoft.com/office/officeart/2005/8/layout/hierarchy6"/>
    <dgm:cxn modelId="{69367679-6FC3-4433-83D5-BB4CAF1EF1A3}" type="presParOf" srcId="{04BB021B-DB53-44E3-8B31-DE16E2F8AE85}" destId="{809FFCE4-7FA0-44AD-9320-1346C3A29C5C}" srcOrd="2" destOrd="0" presId="urn:microsoft.com/office/officeart/2005/8/layout/hierarchy6"/>
    <dgm:cxn modelId="{D0672D3A-82BB-4DBA-A249-B58BA3E8C5F7}" type="presParOf" srcId="{809FFCE4-7FA0-44AD-9320-1346C3A29C5C}" destId="{FB664C5C-E4FB-4F5C-9BA1-543272FFC87A}" srcOrd="0" destOrd="0" presId="urn:microsoft.com/office/officeart/2005/8/layout/hierarchy6"/>
    <dgm:cxn modelId="{F6582316-0A9C-4639-B9C4-52E7AF1FEB2A}" type="presParOf" srcId="{809FFCE4-7FA0-44AD-9320-1346C3A29C5C}" destId="{9DFFB345-B0C6-428A-8ADF-DC23D5E14D78}" srcOrd="1" destOrd="0" presId="urn:microsoft.com/office/officeart/2005/8/layout/hierarchy6"/>
    <dgm:cxn modelId="{20B46D1A-AB41-4230-9134-D62262705DA3}" type="presParOf" srcId="{04BB021B-DB53-44E3-8B31-DE16E2F8AE85}" destId="{4672447E-34E2-488B-BADA-0F1CDE8B41E3}" srcOrd="3" destOrd="0" presId="urn:microsoft.com/office/officeart/2005/8/layout/hierarchy6"/>
    <dgm:cxn modelId="{0562664C-8005-4DBB-A95E-959CB0E3213F}" type="presParOf" srcId="{4672447E-34E2-488B-BADA-0F1CDE8B41E3}" destId="{6BC36FDE-5D60-4345-B17B-DE2ED4FBBD09}" srcOrd="0" destOrd="0" presId="urn:microsoft.com/office/officeart/2005/8/layout/hierarchy6"/>
    <dgm:cxn modelId="{A8AFF12D-CED3-4A42-A9C3-100227C72F04}" type="presParOf" srcId="{04BB021B-DB53-44E3-8B31-DE16E2F8AE85}" destId="{F2BE42F2-7374-465D-99CB-30F245B46577}" srcOrd="4" destOrd="0" presId="urn:microsoft.com/office/officeart/2005/8/layout/hierarchy6"/>
    <dgm:cxn modelId="{BBEC780F-B883-4BF3-8FE4-54C3DC6027D4}" type="presParOf" srcId="{F2BE42F2-7374-465D-99CB-30F245B46577}" destId="{1B056A40-09F4-4014-A7ED-8DE635C8EEE9}" srcOrd="0" destOrd="0" presId="urn:microsoft.com/office/officeart/2005/8/layout/hierarchy6"/>
    <dgm:cxn modelId="{E9F2FBAF-C652-47E3-8BD4-85F01F6C8CC5}" type="presParOf" srcId="{F2BE42F2-7374-465D-99CB-30F245B46577}" destId="{827B8BC0-DD9C-4FF6-A63A-6F4C4AEEE6A7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4CDED6-5E5B-4E89-8D43-CBE7944EB07D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7A40F6A-5977-4EE7-BC9E-2F8FDF464707}">
      <dgm:prSet phldrT="[文本]"/>
      <dgm:spPr/>
      <dgm:t>
        <a:bodyPr/>
        <a:lstStyle/>
        <a:p>
          <a:r>
            <a:rPr lang="zh-CN" altLang="en-US" dirty="0" smtClean="0"/>
            <a:t>职业素质</a:t>
          </a:r>
          <a:endParaRPr lang="zh-CN" altLang="en-US" dirty="0"/>
        </a:p>
      </dgm:t>
    </dgm:pt>
    <dgm:pt modelId="{5A5BC9C3-5E41-4B20-B5B8-4F76BA862691}" type="parTrans" cxnId="{FC70C864-D13B-4B38-837D-7058DE7C47CB}">
      <dgm:prSet/>
      <dgm:spPr/>
      <dgm:t>
        <a:bodyPr/>
        <a:lstStyle/>
        <a:p>
          <a:endParaRPr lang="zh-CN" altLang="en-US"/>
        </a:p>
      </dgm:t>
    </dgm:pt>
    <dgm:pt modelId="{4359BA68-9ACB-4FE2-9003-FBFF2B90556E}" type="sibTrans" cxnId="{FC70C864-D13B-4B38-837D-7058DE7C47CB}">
      <dgm:prSet/>
      <dgm:spPr/>
      <dgm:t>
        <a:bodyPr/>
        <a:lstStyle/>
        <a:p>
          <a:endParaRPr lang="zh-CN" altLang="en-US"/>
        </a:p>
      </dgm:t>
    </dgm:pt>
    <dgm:pt modelId="{A309A57D-4FE4-46E0-81DA-EB65594EC1AD}">
      <dgm:prSet phldrT="[文本]"/>
      <dgm:spPr/>
      <dgm:t>
        <a:bodyPr/>
        <a:lstStyle/>
        <a:p>
          <a:r>
            <a:rPr lang="zh-CN" altLang="en-US" dirty="0" smtClean="0"/>
            <a:t>表达能力</a:t>
          </a:r>
          <a:endParaRPr lang="zh-CN" altLang="en-US" dirty="0"/>
        </a:p>
      </dgm:t>
    </dgm:pt>
    <dgm:pt modelId="{D497207B-E2E2-4395-ABD7-BB8832352ADA}" type="parTrans" cxnId="{04433A7D-F9EE-4E3B-806B-465B087681DD}">
      <dgm:prSet/>
      <dgm:spPr/>
      <dgm:t>
        <a:bodyPr/>
        <a:lstStyle/>
        <a:p>
          <a:endParaRPr lang="zh-CN" altLang="en-US"/>
        </a:p>
      </dgm:t>
    </dgm:pt>
    <dgm:pt modelId="{4F66CE8C-3297-4519-8DD3-1F53B7F53BD7}" type="sibTrans" cxnId="{04433A7D-F9EE-4E3B-806B-465B087681DD}">
      <dgm:prSet/>
      <dgm:spPr/>
      <dgm:t>
        <a:bodyPr/>
        <a:lstStyle/>
        <a:p>
          <a:endParaRPr lang="zh-CN" altLang="en-US"/>
        </a:p>
      </dgm:t>
    </dgm:pt>
    <dgm:pt modelId="{797C24D3-93A6-4799-81CF-693FA7277603}">
      <dgm:prSet phldrT="[文本]"/>
      <dgm:spPr/>
      <dgm:t>
        <a:bodyPr/>
        <a:lstStyle/>
        <a:p>
          <a:r>
            <a:rPr lang="zh-CN" altLang="en-US" dirty="0" smtClean="0"/>
            <a:t>专业素质</a:t>
          </a:r>
          <a:endParaRPr lang="zh-CN" altLang="en-US" dirty="0"/>
        </a:p>
      </dgm:t>
    </dgm:pt>
    <dgm:pt modelId="{13D537F8-C209-4396-8CE7-125A37CED322}" type="parTrans" cxnId="{8576DC76-AED7-4F3F-B10C-120440D9BFFE}">
      <dgm:prSet/>
      <dgm:spPr/>
      <dgm:t>
        <a:bodyPr/>
        <a:lstStyle/>
        <a:p>
          <a:endParaRPr lang="zh-CN" altLang="en-US"/>
        </a:p>
      </dgm:t>
    </dgm:pt>
    <dgm:pt modelId="{D0DA07FC-9831-44DF-BB34-40A3DF6D2AB8}" type="sibTrans" cxnId="{8576DC76-AED7-4F3F-B10C-120440D9BFFE}">
      <dgm:prSet/>
      <dgm:spPr/>
      <dgm:t>
        <a:bodyPr/>
        <a:lstStyle/>
        <a:p>
          <a:endParaRPr lang="zh-CN" altLang="en-US"/>
        </a:p>
      </dgm:t>
    </dgm:pt>
    <dgm:pt modelId="{6B8B28E9-0A1F-44EA-AA47-DF5B798CB574}">
      <dgm:prSet phldrT="[文本]"/>
      <dgm:spPr/>
      <dgm:t>
        <a:bodyPr/>
        <a:lstStyle/>
        <a:p>
          <a:r>
            <a:rPr lang="zh-CN" altLang="en-US" dirty="0" smtClean="0"/>
            <a:t>专业知识</a:t>
          </a:r>
          <a:endParaRPr lang="zh-CN" altLang="en-US" dirty="0"/>
        </a:p>
      </dgm:t>
    </dgm:pt>
    <dgm:pt modelId="{D48D2EC1-3512-4396-924D-0C4110D88980}" type="parTrans" cxnId="{CA84E853-6C1E-4128-8D1E-D6F2E175D40D}">
      <dgm:prSet/>
      <dgm:spPr/>
      <dgm:t>
        <a:bodyPr/>
        <a:lstStyle/>
        <a:p>
          <a:endParaRPr lang="zh-CN" altLang="en-US"/>
        </a:p>
      </dgm:t>
    </dgm:pt>
    <dgm:pt modelId="{A7C12427-0117-4F63-BF0E-4B86DB411302}" type="sibTrans" cxnId="{CA84E853-6C1E-4128-8D1E-D6F2E175D40D}">
      <dgm:prSet/>
      <dgm:spPr/>
      <dgm:t>
        <a:bodyPr/>
        <a:lstStyle/>
        <a:p>
          <a:endParaRPr lang="zh-CN" altLang="en-US"/>
        </a:p>
      </dgm:t>
    </dgm:pt>
    <dgm:pt modelId="{868259B3-F67C-4E44-BF36-8C9C843E12B2}" type="pres">
      <dgm:prSet presAssocID="{1F4CDED6-5E5B-4E89-8D43-CBE7944EB07D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8F6AF58-6F2B-41DB-B5D4-044173B4E468}" type="pres">
      <dgm:prSet presAssocID="{1F4CDED6-5E5B-4E89-8D43-CBE7944EB07D}" presName="dummyMaxCanvas" presStyleCnt="0"/>
      <dgm:spPr/>
    </dgm:pt>
    <dgm:pt modelId="{340BC6CD-1CE9-4D2F-8D59-83F3BC8C3D32}" type="pres">
      <dgm:prSet presAssocID="{1F4CDED6-5E5B-4E89-8D43-CBE7944EB07D}" presName="parentComposite" presStyleCnt="0"/>
      <dgm:spPr/>
    </dgm:pt>
    <dgm:pt modelId="{ABA0F12E-C6F2-45AE-A944-31D3EF142042}" type="pres">
      <dgm:prSet presAssocID="{1F4CDED6-5E5B-4E89-8D43-CBE7944EB07D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zh-CN" altLang="en-US"/>
        </a:p>
      </dgm:t>
    </dgm:pt>
    <dgm:pt modelId="{1963FD75-42CD-4071-A47A-7E2D381E4E26}" type="pres">
      <dgm:prSet presAssocID="{1F4CDED6-5E5B-4E89-8D43-CBE7944EB07D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zh-CN" altLang="en-US"/>
        </a:p>
      </dgm:t>
    </dgm:pt>
    <dgm:pt modelId="{0DC5345E-1B3C-4D6B-A230-C6489EDE71EE}" type="pres">
      <dgm:prSet presAssocID="{1F4CDED6-5E5B-4E89-8D43-CBE7944EB07D}" presName="childrenComposite" presStyleCnt="0"/>
      <dgm:spPr/>
    </dgm:pt>
    <dgm:pt modelId="{C9BBA8DB-811B-4271-9EC2-7570928AA4AB}" type="pres">
      <dgm:prSet presAssocID="{1F4CDED6-5E5B-4E89-8D43-CBE7944EB07D}" presName="dummyMaxCanvas_ChildArea" presStyleCnt="0"/>
      <dgm:spPr/>
    </dgm:pt>
    <dgm:pt modelId="{A2DE8A6E-B2C4-4B3E-9FEE-8BA62196A789}" type="pres">
      <dgm:prSet presAssocID="{1F4CDED6-5E5B-4E89-8D43-CBE7944EB07D}" presName="fulcrum" presStyleLbl="alignAccFollowNode1" presStyleIdx="2" presStyleCnt="4"/>
      <dgm:spPr/>
    </dgm:pt>
    <dgm:pt modelId="{97C5685A-B9DF-46D4-AD30-1D857A7109B8}" type="pres">
      <dgm:prSet presAssocID="{1F4CDED6-5E5B-4E89-8D43-CBE7944EB07D}" presName="balance_11" presStyleLbl="alignAccFollowNode1" presStyleIdx="3" presStyleCnt="4">
        <dgm:presLayoutVars>
          <dgm:bulletEnabled val="1"/>
        </dgm:presLayoutVars>
      </dgm:prSet>
      <dgm:spPr/>
    </dgm:pt>
    <dgm:pt modelId="{0B1B641A-C94A-47D4-8D8D-D50008DF75BF}" type="pres">
      <dgm:prSet presAssocID="{1F4CDED6-5E5B-4E89-8D43-CBE7944EB07D}" presName="left_11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F5F3606-3EA0-46AE-B8AB-A8451F4D06FB}" type="pres">
      <dgm:prSet presAssocID="{1F4CDED6-5E5B-4E89-8D43-CBE7944EB07D}" presName="right_11_1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4C5655A-49C6-4B8E-AF3B-C01D955811A8}" type="presOf" srcId="{37A40F6A-5977-4EE7-BC9E-2F8FDF464707}" destId="{ABA0F12E-C6F2-45AE-A944-31D3EF142042}" srcOrd="0" destOrd="0" presId="urn:microsoft.com/office/officeart/2005/8/layout/balance1"/>
    <dgm:cxn modelId="{6364B01D-1A74-4C68-937B-E83F2EE6045A}" type="presOf" srcId="{1F4CDED6-5E5B-4E89-8D43-CBE7944EB07D}" destId="{868259B3-F67C-4E44-BF36-8C9C843E12B2}" srcOrd="0" destOrd="0" presId="urn:microsoft.com/office/officeart/2005/8/layout/balance1"/>
    <dgm:cxn modelId="{817DD5CD-944D-4B94-92B7-E8AFBBB9C6B3}" type="presOf" srcId="{797C24D3-93A6-4799-81CF-693FA7277603}" destId="{1963FD75-42CD-4071-A47A-7E2D381E4E26}" srcOrd="0" destOrd="0" presId="urn:microsoft.com/office/officeart/2005/8/layout/balance1"/>
    <dgm:cxn modelId="{FC70C864-D13B-4B38-837D-7058DE7C47CB}" srcId="{1F4CDED6-5E5B-4E89-8D43-CBE7944EB07D}" destId="{37A40F6A-5977-4EE7-BC9E-2F8FDF464707}" srcOrd="0" destOrd="0" parTransId="{5A5BC9C3-5E41-4B20-B5B8-4F76BA862691}" sibTransId="{4359BA68-9ACB-4FE2-9003-FBFF2B90556E}"/>
    <dgm:cxn modelId="{3DF3BEB2-8452-463B-946A-91316B579BD3}" type="presOf" srcId="{A309A57D-4FE4-46E0-81DA-EB65594EC1AD}" destId="{0B1B641A-C94A-47D4-8D8D-D50008DF75BF}" srcOrd="0" destOrd="0" presId="urn:microsoft.com/office/officeart/2005/8/layout/balance1"/>
    <dgm:cxn modelId="{04433A7D-F9EE-4E3B-806B-465B087681DD}" srcId="{37A40F6A-5977-4EE7-BC9E-2F8FDF464707}" destId="{A309A57D-4FE4-46E0-81DA-EB65594EC1AD}" srcOrd="0" destOrd="0" parTransId="{D497207B-E2E2-4395-ABD7-BB8832352ADA}" sibTransId="{4F66CE8C-3297-4519-8DD3-1F53B7F53BD7}"/>
    <dgm:cxn modelId="{8576DC76-AED7-4F3F-B10C-120440D9BFFE}" srcId="{1F4CDED6-5E5B-4E89-8D43-CBE7944EB07D}" destId="{797C24D3-93A6-4799-81CF-693FA7277603}" srcOrd="1" destOrd="0" parTransId="{13D537F8-C209-4396-8CE7-125A37CED322}" sibTransId="{D0DA07FC-9831-44DF-BB34-40A3DF6D2AB8}"/>
    <dgm:cxn modelId="{A0EF1335-2BD2-4A03-BDCC-A83FCA0A33B3}" type="presOf" srcId="{6B8B28E9-0A1F-44EA-AA47-DF5B798CB574}" destId="{FF5F3606-3EA0-46AE-B8AB-A8451F4D06FB}" srcOrd="0" destOrd="0" presId="urn:microsoft.com/office/officeart/2005/8/layout/balance1"/>
    <dgm:cxn modelId="{CA84E853-6C1E-4128-8D1E-D6F2E175D40D}" srcId="{797C24D3-93A6-4799-81CF-693FA7277603}" destId="{6B8B28E9-0A1F-44EA-AA47-DF5B798CB574}" srcOrd="0" destOrd="0" parTransId="{D48D2EC1-3512-4396-924D-0C4110D88980}" sibTransId="{A7C12427-0117-4F63-BF0E-4B86DB411302}"/>
    <dgm:cxn modelId="{61EB729A-EF7B-471C-A177-20DDBC8D5E24}" type="presParOf" srcId="{868259B3-F67C-4E44-BF36-8C9C843E12B2}" destId="{18F6AF58-6F2B-41DB-B5D4-044173B4E468}" srcOrd="0" destOrd="0" presId="urn:microsoft.com/office/officeart/2005/8/layout/balance1"/>
    <dgm:cxn modelId="{3D3A0C28-39D1-49A2-A9A2-53D952C0BFED}" type="presParOf" srcId="{868259B3-F67C-4E44-BF36-8C9C843E12B2}" destId="{340BC6CD-1CE9-4D2F-8D59-83F3BC8C3D32}" srcOrd="1" destOrd="0" presId="urn:microsoft.com/office/officeart/2005/8/layout/balance1"/>
    <dgm:cxn modelId="{8FDF6D14-B2F4-40E3-B8C7-6DD4E2E199E6}" type="presParOf" srcId="{340BC6CD-1CE9-4D2F-8D59-83F3BC8C3D32}" destId="{ABA0F12E-C6F2-45AE-A944-31D3EF142042}" srcOrd="0" destOrd="0" presId="urn:microsoft.com/office/officeart/2005/8/layout/balance1"/>
    <dgm:cxn modelId="{70A5D5C4-7A0E-4763-9591-B9EF81698E3E}" type="presParOf" srcId="{340BC6CD-1CE9-4D2F-8D59-83F3BC8C3D32}" destId="{1963FD75-42CD-4071-A47A-7E2D381E4E26}" srcOrd="1" destOrd="0" presId="urn:microsoft.com/office/officeart/2005/8/layout/balance1"/>
    <dgm:cxn modelId="{D19309BD-4B6C-42BE-AC62-F12D754AE44F}" type="presParOf" srcId="{868259B3-F67C-4E44-BF36-8C9C843E12B2}" destId="{0DC5345E-1B3C-4D6B-A230-C6489EDE71EE}" srcOrd="2" destOrd="0" presId="urn:microsoft.com/office/officeart/2005/8/layout/balance1"/>
    <dgm:cxn modelId="{C0A111D3-89C8-4107-851F-59838CDE4732}" type="presParOf" srcId="{0DC5345E-1B3C-4D6B-A230-C6489EDE71EE}" destId="{C9BBA8DB-811B-4271-9EC2-7570928AA4AB}" srcOrd="0" destOrd="0" presId="urn:microsoft.com/office/officeart/2005/8/layout/balance1"/>
    <dgm:cxn modelId="{2CA641D3-C48E-4290-85F9-29105C636F43}" type="presParOf" srcId="{0DC5345E-1B3C-4D6B-A230-C6489EDE71EE}" destId="{A2DE8A6E-B2C4-4B3E-9FEE-8BA62196A789}" srcOrd="1" destOrd="0" presId="urn:microsoft.com/office/officeart/2005/8/layout/balance1"/>
    <dgm:cxn modelId="{5C3B50A2-54D7-4ED4-907D-E77EBCF426F4}" type="presParOf" srcId="{0DC5345E-1B3C-4D6B-A230-C6489EDE71EE}" destId="{97C5685A-B9DF-46D4-AD30-1D857A7109B8}" srcOrd="2" destOrd="0" presId="urn:microsoft.com/office/officeart/2005/8/layout/balance1"/>
    <dgm:cxn modelId="{23BC097F-11B5-4DA7-BF3D-607DAED49874}" type="presParOf" srcId="{0DC5345E-1B3C-4D6B-A230-C6489EDE71EE}" destId="{0B1B641A-C94A-47D4-8D8D-D50008DF75BF}" srcOrd="3" destOrd="0" presId="urn:microsoft.com/office/officeart/2005/8/layout/balance1"/>
    <dgm:cxn modelId="{480A5D9A-2F89-4EA8-9D4D-32AAFA11E39B}" type="presParOf" srcId="{0DC5345E-1B3C-4D6B-A230-C6489EDE71EE}" destId="{FF5F3606-3EA0-46AE-B8AB-A8451F4D06FB}" srcOrd="4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4CDED6-5E5B-4E89-8D43-CBE7944EB07D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7A40F6A-5977-4EE7-BC9E-2F8FDF464707}">
      <dgm:prSet phldrT="[文本]"/>
      <dgm:spPr/>
      <dgm:t>
        <a:bodyPr/>
        <a:lstStyle/>
        <a:p>
          <a:r>
            <a:rPr lang="zh-CN" altLang="en-US" dirty="0" smtClean="0"/>
            <a:t>职业素质</a:t>
          </a:r>
          <a:endParaRPr lang="zh-CN" altLang="en-US" dirty="0"/>
        </a:p>
      </dgm:t>
    </dgm:pt>
    <dgm:pt modelId="{5A5BC9C3-5E41-4B20-B5B8-4F76BA862691}" type="parTrans" cxnId="{FC70C864-D13B-4B38-837D-7058DE7C47CB}">
      <dgm:prSet/>
      <dgm:spPr/>
      <dgm:t>
        <a:bodyPr/>
        <a:lstStyle/>
        <a:p>
          <a:endParaRPr lang="zh-CN" altLang="en-US"/>
        </a:p>
      </dgm:t>
    </dgm:pt>
    <dgm:pt modelId="{4359BA68-9ACB-4FE2-9003-FBFF2B90556E}" type="sibTrans" cxnId="{FC70C864-D13B-4B38-837D-7058DE7C47CB}">
      <dgm:prSet/>
      <dgm:spPr/>
      <dgm:t>
        <a:bodyPr/>
        <a:lstStyle/>
        <a:p>
          <a:endParaRPr lang="zh-CN" altLang="en-US"/>
        </a:p>
      </dgm:t>
    </dgm:pt>
    <dgm:pt modelId="{A309A57D-4FE4-46E0-81DA-EB65594EC1AD}">
      <dgm:prSet phldrT="[文本]"/>
      <dgm:spPr/>
      <dgm:t>
        <a:bodyPr/>
        <a:lstStyle/>
        <a:p>
          <a:r>
            <a:rPr lang="zh-CN" altLang="en-US" dirty="0" smtClean="0"/>
            <a:t>表达能力</a:t>
          </a:r>
          <a:endParaRPr lang="zh-CN" altLang="en-US" dirty="0"/>
        </a:p>
      </dgm:t>
    </dgm:pt>
    <dgm:pt modelId="{D497207B-E2E2-4395-ABD7-BB8832352ADA}" type="parTrans" cxnId="{04433A7D-F9EE-4E3B-806B-465B087681DD}">
      <dgm:prSet/>
      <dgm:spPr/>
      <dgm:t>
        <a:bodyPr/>
        <a:lstStyle/>
        <a:p>
          <a:endParaRPr lang="zh-CN" altLang="en-US"/>
        </a:p>
      </dgm:t>
    </dgm:pt>
    <dgm:pt modelId="{4F66CE8C-3297-4519-8DD3-1F53B7F53BD7}" type="sibTrans" cxnId="{04433A7D-F9EE-4E3B-806B-465B087681DD}">
      <dgm:prSet/>
      <dgm:spPr/>
      <dgm:t>
        <a:bodyPr/>
        <a:lstStyle/>
        <a:p>
          <a:endParaRPr lang="zh-CN" altLang="en-US"/>
        </a:p>
      </dgm:t>
    </dgm:pt>
    <dgm:pt modelId="{95B3EC37-B8E0-46D9-9EB1-906B2D624B44}">
      <dgm:prSet phldrT="[文本]"/>
      <dgm:spPr/>
      <dgm:t>
        <a:bodyPr/>
        <a:lstStyle/>
        <a:p>
          <a:r>
            <a:rPr lang="zh-CN" altLang="en-US" dirty="0" smtClean="0"/>
            <a:t>报告撰写能力</a:t>
          </a:r>
          <a:endParaRPr lang="zh-CN" altLang="en-US" dirty="0"/>
        </a:p>
      </dgm:t>
    </dgm:pt>
    <dgm:pt modelId="{23D7EDDE-F6D3-4FA2-B466-02A547FCEC11}" type="parTrans" cxnId="{679E9E44-524F-4403-89D2-8110E1558E0E}">
      <dgm:prSet/>
      <dgm:spPr/>
      <dgm:t>
        <a:bodyPr/>
        <a:lstStyle/>
        <a:p>
          <a:endParaRPr lang="zh-CN" altLang="en-US"/>
        </a:p>
      </dgm:t>
    </dgm:pt>
    <dgm:pt modelId="{EFFD5886-33DF-479E-BAC5-138508E61F3C}" type="sibTrans" cxnId="{679E9E44-524F-4403-89D2-8110E1558E0E}">
      <dgm:prSet/>
      <dgm:spPr/>
      <dgm:t>
        <a:bodyPr/>
        <a:lstStyle/>
        <a:p>
          <a:endParaRPr lang="zh-CN" altLang="en-US"/>
        </a:p>
      </dgm:t>
    </dgm:pt>
    <dgm:pt modelId="{797C24D3-93A6-4799-81CF-693FA7277603}">
      <dgm:prSet phldrT="[文本]"/>
      <dgm:spPr/>
      <dgm:t>
        <a:bodyPr/>
        <a:lstStyle/>
        <a:p>
          <a:r>
            <a:rPr lang="zh-CN" altLang="en-US" dirty="0" smtClean="0"/>
            <a:t>专业素质</a:t>
          </a:r>
          <a:endParaRPr lang="zh-CN" altLang="en-US" dirty="0"/>
        </a:p>
      </dgm:t>
    </dgm:pt>
    <dgm:pt modelId="{13D537F8-C209-4396-8CE7-125A37CED322}" type="parTrans" cxnId="{8576DC76-AED7-4F3F-B10C-120440D9BFFE}">
      <dgm:prSet/>
      <dgm:spPr/>
      <dgm:t>
        <a:bodyPr/>
        <a:lstStyle/>
        <a:p>
          <a:endParaRPr lang="zh-CN" altLang="en-US"/>
        </a:p>
      </dgm:t>
    </dgm:pt>
    <dgm:pt modelId="{D0DA07FC-9831-44DF-BB34-40A3DF6D2AB8}" type="sibTrans" cxnId="{8576DC76-AED7-4F3F-B10C-120440D9BFFE}">
      <dgm:prSet/>
      <dgm:spPr/>
      <dgm:t>
        <a:bodyPr/>
        <a:lstStyle/>
        <a:p>
          <a:endParaRPr lang="zh-CN" altLang="en-US"/>
        </a:p>
      </dgm:t>
    </dgm:pt>
    <dgm:pt modelId="{6B8B28E9-0A1F-44EA-AA47-DF5B798CB574}">
      <dgm:prSet phldrT="[文本]"/>
      <dgm:spPr/>
      <dgm:t>
        <a:bodyPr/>
        <a:lstStyle/>
        <a:p>
          <a:r>
            <a:rPr lang="zh-CN" altLang="en-US" dirty="0" smtClean="0"/>
            <a:t>专业知识</a:t>
          </a:r>
          <a:endParaRPr lang="zh-CN" altLang="en-US" dirty="0"/>
        </a:p>
      </dgm:t>
    </dgm:pt>
    <dgm:pt modelId="{D48D2EC1-3512-4396-924D-0C4110D88980}" type="parTrans" cxnId="{CA84E853-6C1E-4128-8D1E-D6F2E175D40D}">
      <dgm:prSet/>
      <dgm:spPr/>
      <dgm:t>
        <a:bodyPr/>
        <a:lstStyle/>
        <a:p>
          <a:endParaRPr lang="zh-CN" altLang="en-US"/>
        </a:p>
      </dgm:t>
    </dgm:pt>
    <dgm:pt modelId="{A7C12427-0117-4F63-BF0E-4B86DB411302}" type="sibTrans" cxnId="{CA84E853-6C1E-4128-8D1E-D6F2E175D40D}">
      <dgm:prSet/>
      <dgm:spPr/>
      <dgm:t>
        <a:bodyPr/>
        <a:lstStyle/>
        <a:p>
          <a:endParaRPr lang="zh-CN" altLang="en-US"/>
        </a:p>
      </dgm:t>
    </dgm:pt>
    <dgm:pt modelId="{868259B3-F67C-4E44-BF36-8C9C843E12B2}" type="pres">
      <dgm:prSet presAssocID="{1F4CDED6-5E5B-4E89-8D43-CBE7944EB07D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8F6AF58-6F2B-41DB-B5D4-044173B4E468}" type="pres">
      <dgm:prSet presAssocID="{1F4CDED6-5E5B-4E89-8D43-CBE7944EB07D}" presName="dummyMaxCanvas" presStyleCnt="0"/>
      <dgm:spPr/>
    </dgm:pt>
    <dgm:pt modelId="{340BC6CD-1CE9-4D2F-8D59-83F3BC8C3D32}" type="pres">
      <dgm:prSet presAssocID="{1F4CDED6-5E5B-4E89-8D43-CBE7944EB07D}" presName="parentComposite" presStyleCnt="0"/>
      <dgm:spPr/>
    </dgm:pt>
    <dgm:pt modelId="{ABA0F12E-C6F2-45AE-A944-31D3EF142042}" type="pres">
      <dgm:prSet presAssocID="{1F4CDED6-5E5B-4E89-8D43-CBE7944EB07D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zh-CN" altLang="en-US"/>
        </a:p>
      </dgm:t>
    </dgm:pt>
    <dgm:pt modelId="{1963FD75-42CD-4071-A47A-7E2D381E4E26}" type="pres">
      <dgm:prSet presAssocID="{1F4CDED6-5E5B-4E89-8D43-CBE7944EB07D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zh-CN" altLang="en-US"/>
        </a:p>
      </dgm:t>
    </dgm:pt>
    <dgm:pt modelId="{0DC5345E-1B3C-4D6B-A230-C6489EDE71EE}" type="pres">
      <dgm:prSet presAssocID="{1F4CDED6-5E5B-4E89-8D43-CBE7944EB07D}" presName="childrenComposite" presStyleCnt="0"/>
      <dgm:spPr/>
    </dgm:pt>
    <dgm:pt modelId="{C9BBA8DB-811B-4271-9EC2-7570928AA4AB}" type="pres">
      <dgm:prSet presAssocID="{1F4CDED6-5E5B-4E89-8D43-CBE7944EB07D}" presName="dummyMaxCanvas_ChildArea" presStyleCnt="0"/>
      <dgm:spPr/>
    </dgm:pt>
    <dgm:pt modelId="{A2DE8A6E-B2C4-4B3E-9FEE-8BA62196A789}" type="pres">
      <dgm:prSet presAssocID="{1F4CDED6-5E5B-4E89-8D43-CBE7944EB07D}" presName="fulcrum" presStyleLbl="alignAccFollowNode1" presStyleIdx="2" presStyleCnt="4"/>
      <dgm:spPr/>
    </dgm:pt>
    <dgm:pt modelId="{9EACBFBE-3B16-45BA-B1F7-B100590A4366}" type="pres">
      <dgm:prSet presAssocID="{1F4CDED6-5E5B-4E89-8D43-CBE7944EB07D}" presName="balance_21" presStyleLbl="alignAccFollowNode1" presStyleIdx="3" presStyleCnt="4">
        <dgm:presLayoutVars>
          <dgm:bulletEnabled val="1"/>
        </dgm:presLayoutVars>
      </dgm:prSet>
      <dgm:spPr/>
    </dgm:pt>
    <dgm:pt modelId="{7622F02E-6FFB-4572-804D-AEF3CFDB9D40}" type="pres">
      <dgm:prSet presAssocID="{1F4CDED6-5E5B-4E89-8D43-CBE7944EB07D}" presName="left_21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AF99170-13B9-4BB8-9CC5-C0BC96EADFD2}" type="pres">
      <dgm:prSet presAssocID="{1F4CDED6-5E5B-4E89-8D43-CBE7944EB07D}" presName="left_21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104446C-8741-4FEA-91CE-AFE9204C72A7}" type="pres">
      <dgm:prSet presAssocID="{1F4CDED6-5E5B-4E89-8D43-CBE7944EB07D}" presName="right_21_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17DD5CD-944D-4B94-92B7-E8AFBBB9C6B3}" type="presOf" srcId="{797C24D3-93A6-4799-81CF-693FA7277603}" destId="{1963FD75-42CD-4071-A47A-7E2D381E4E26}" srcOrd="0" destOrd="0" presId="urn:microsoft.com/office/officeart/2005/8/layout/balance1"/>
    <dgm:cxn modelId="{9FB341D4-2895-4B31-9E41-F03039CB69E9}" type="presOf" srcId="{6B8B28E9-0A1F-44EA-AA47-DF5B798CB574}" destId="{6104446C-8741-4FEA-91CE-AFE9204C72A7}" srcOrd="0" destOrd="0" presId="urn:microsoft.com/office/officeart/2005/8/layout/balance1"/>
    <dgm:cxn modelId="{6364B01D-1A74-4C68-937B-E83F2EE6045A}" type="presOf" srcId="{1F4CDED6-5E5B-4E89-8D43-CBE7944EB07D}" destId="{868259B3-F67C-4E44-BF36-8C9C843E12B2}" srcOrd="0" destOrd="0" presId="urn:microsoft.com/office/officeart/2005/8/layout/balance1"/>
    <dgm:cxn modelId="{A8BDCCDE-7BA3-48B7-BADB-AD5B70794CB0}" type="presOf" srcId="{95B3EC37-B8E0-46D9-9EB1-906B2D624B44}" destId="{1AF99170-13B9-4BB8-9CC5-C0BC96EADFD2}" srcOrd="0" destOrd="0" presId="urn:microsoft.com/office/officeart/2005/8/layout/balance1"/>
    <dgm:cxn modelId="{FC70C864-D13B-4B38-837D-7058DE7C47CB}" srcId="{1F4CDED6-5E5B-4E89-8D43-CBE7944EB07D}" destId="{37A40F6A-5977-4EE7-BC9E-2F8FDF464707}" srcOrd="0" destOrd="0" parTransId="{5A5BC9C3-5E41-4B20-B5B8-4F76BA862691}" sibTransId="{4359BA68-9ACB-4FE2-9003-FBFF2B90556E}"/>
    <dgm:cxn modelId="{7EB7D93C-CE55-4C2C-B6B4-CF1CEF499029}" type="presOf" srcId="{A309A57D-4FE4-46E0-81DA-EB65594EC1AD}" destId="{7622F02E-6FFB-4572-804D-AEF3CFDB9D40}" srcOrd="0" destOrd="0" presId="urn:microsoft.com/office/officeart/2005/8/layout/balance1"/>
    <dgm:cxn modelId="{679E9E44-524F-4403-89D2-8110E1558E0E}" srcId="{37A40F6A-5977-4EE7-BC9E-2F8FDF464707}" destId="{95B3EC37-B8E0-46D9-9EB1-906B2D624B44}" srcOrd="1" destOrd="0" parTransId="{23D7EDDE-F6D3-4FA2-B466-02A547FCEC11}" sibTransId="{EFFD5886-33DF-479E-BAC5-138508E61F3C}"/>
    <dgm:cxn modelId="{64C5655A-49C6-4B8E-AF3B-C01D955811A8}" type="presOf" srcId="{37A40F6A-5977-4EE7-BC9E-2F8FDF464707}" destId="{ABA0F12E-C6F2-45AE-A944-31D3EF142042}" srcOrd="0" destOrd="0" presId="urn:microsoft.com/office/officeart/2005/8/layout/balance1"/>
    <dgm:cxn modelId="{8576DC76-AED7-4F3F-B10C-120440D9BFFE}" srcId="{1F4CDED6-5E5B-4E89-8D43-CBE7944EB07D}" destId="{797C24D3-93A6-4799-81CF-693FA7277603}" srcOrd="1" destOrd="0" parTransId="{13D537F8-C209-4396-8CE7-125A37CED322}" sibTransId="{D0DA07FC-9831-44DF-BB34-40A3DF6D2AB8}"/>
    <dgm:cxn modelId="{04433A7D-F9EE-4E3B-806B-465B087681DD}" srcId="{37A40F6A-5977-4EE7-BC9E-2F8FDF464707}" destId="{A309A57D-4FE4-46E0-81DA-EB65594EC1AD}" srcOrd="0" destOrd="0" parTransId="{D497207B-E2E2-4395-ABD7-BB8832352ADA}" sibTransId="{4F66CE8C-3297-4519-8DD3-1F53B7F53BD7}"/>
    <dgm:cxn modelId="{CA84E853-6C1E-4128-8D1E-D6F2E175D40D}" srcId="{797C24D3-93A6-4799-81CF-693FA7277603}" destId="{6B8B28E9-0A1F-44EA-AA47-DF5B798CB574}" srcOrd="0" destOrd="0" parTransId="{D48D2EC1-3512-4396-924D-0C4110D88980}" sibTransId="{A7C12427-0117-4F63-BF0E-4B86DB411302}"/>
    <dgm:cxn modelId="{61EB729A-EF7B-471C-A177-20DDBC8D5E24}" type="presParOf" srcId="{868259B3-F67C-4E44-BF36-8C9C843E12B2}" destId="{18F6AF58-6F2B-41DB-B5D4-044173B4E468}" srcOrd="0" destOrd="0" presId="urn:microsoft.com/office/officeart/2005/8/layout/balance1"/>
    <dgm:cxn modelId="{3D3A0C28-39D1-49A2-A9A2-53D952C0BFED}" type="presParOf" srcId="{868259B3-F67C-4E44-BF36-8C9C843E12B2}" destId="{340BC6CD-1CE9-4D2F-8D59-83F3BC8C3D32}" srcOrd="1" destOrd="0" presId="urn:microsoft.com/office/officeart/2005/8/layout/balance1"/>
    <dgm:cxn modelId="{8FDF6D14-B2F4-40E3-B8C7-6DD4E2E199E6}" type="presParOf" srcId="{340BC6CD-1CE9-4D2F-8D59-83F3BC8C3D32}" destId="{ABA0F12E-C6F2-45AE-A944-31D3EF142042}" srcOrd="0" destOrd="0" presId="urn:microsoft.com/office/officeart/2005/8/layout/balance1"/>
    <dgm:cxn modelId="{70A5D5C4-7A0E-4763-9591-B9EF81698E3E}" type="presParOf" srcId="{340BC6CD-1CE9-4D2F-8D59-83F3BC8C3D32}" destId="{1963FD75-42CD-4071-A47A-7E2D381E4E26}" srcOrd="1" destOrd="0" presId="urn:microsoft.com/office/officeart/2005/8/layout/balance1"/>
    <dgm:cxn modelId="{D19309BD-4B6C-42BE-AC62-F12D754AE44F}" type="presParOf" srcId="{868259B3-F67C-4E44-BF36-8C9C843E12B2}" destId="{0DC5345E-1B3C-4D6B-A230-C6489EDE71EE}" srcOrd="2" destOrd="0" presId="urn:microsoft.com/office/officeart/2005/8/layout/balance1"/>
    <dgm:cxn modelId="{C0A111D3-89C8-4107-851F-59838CDE4732}" type="presParOf" srcId="{0DC5345E-1B3C-4D6B-A230-C6489EDE71EE}" destId="{C9BBA8DB-811B-4271-9EC2-7570928AA4AB}" srcOrd="0" destOrd="0" presId="urn:microsoft.com/office/officeart/2005/8/layout/balance1"/>
    <dgm:cxn modelId="{2CA641D3-C48E-4290-85F9-29105C636F43}" type="presParOf" srcId="{0DC5345E-1B3C-4D6B-A230-C6489EDE71EE}" destId="{A2DE8A6E-B2C4-4B3E-9FEE-8BA62196A789}" srcOrd="1" destOrd="0" presId="urn:microsoft.com/office/officeart/2005/8/layout/balance1"/>
    <dgm:cxn modelId="{30C2956B-4A3D-4DBD-98E2-EC2B3949A715}" type="presParOf" srcId="{0DC5345E-1B3C-4D6B-A230-C6489EDE71EE}" destId="{9EACBFBE-3B16-45BA-B1F7-B100590A4366}" srcOrd="2" destOrd="0" presId="urn:microsoft.com/office/officeart/2005/8/layout/balance1"/>
    <dgm:cxn modelId="{D8983433-F320-4F9F-B31F-ACE3C9100DE9}" type="presParOf" srcId="{0DC5345E-1B3C-4D6B-A230-C6489EDE71EE}" destId="{7622F02E-6FFB-4572-804D-AEF3CFDB9D40}" srcOrd="3" destOrd="0" presId="urn:microsoft.com/office/officeart/2005/8/layout/balance1"/>
    <dgm:cxn modelId="{02E274C8-022B-434B-9764-F077C5EC46E2}" type="presParOf" srcId="{0DC5345E-1B3C-4D6B-A230-C6489EDE71EE}" destId="{1AF99170-13B9-4BB8-9CC5-C0BC96EADFD2}" srcOrd="4" destOrd="0" presId="urn:microsoft.com/office/officeart/2005/8/layout/balance1"/>
    <dgm:cxn modelId="{D994B4BE-3F9F-4F4E-A41B-033EE35EDCC3}" type="presParOf" srcId="{0DC5345E-1B3C-4D6B-A230-C6489EDE71EE}" destId="{6104446C-8741-4FEA-91CE-AFE9204C72A7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4CDED6-5E5B-4E89-8D43-CBE7944EB07D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7A40F6A-5977-4EE7-BC9E-2F8FDF464707}">
      <dgm:prSet phldrT="[文本]"/>
      <dgm:spPr/>
      <dgm:t>
        <a:bodyPr/>
        <a:lstStyle/>
        <a:p>
          <a:r>
            <a:rPr lang="zh-CN" altLang="en-US" dirty="0" smtClean="0"/>
            <a:t>职业素质</a:t>
          </a:r>
          <a:endParaRPr lang="zh-CN" altLang="en-US" dirty="0"/>
        </a:p>
      </dgm:t>
    </dgm:pt>
    <dgm:pt modelId="{5A5BC9C3-5E41-4B20-B5B8-4F76BA862691}" type="parTrans" cxnId="{FC70C864-D13B-4B38-837D-7058DE7C47CB}">
      <dgm:prSet/>
      <dgm:spPr/>
      <dgm:t>
        <a:bodyPr/>
        <a:lstStyle/>
        <a:p>
          <a:endParaRPr lang="zh-CN" altLang="en-US"/>
        </a:p>
      </dgm:t>
    </dgm:pt>
    <dgm:pt modelId="{4359BA68-9ACB-4FE2-9003-FBFF2B90556E}" type="sibTrans" cxnId="{FC70C864-D13B-4B38-837D-7058DE7C47CB}">
      <dgm:prSet/>
      <dgm:spPr/>
      <dgm:t>
        <a:bodyPr/>
        <a:lstStyle/>
        <a:p>
          <a:endParaRPr lang="zh-CN" altLang="en-US"/>
        </a:p>
      </dgm:t>
    </dgm:pt>
    <dgm:pt modelId="{A309A57D-4FE4-46E0-81DA-EB65594EC1AD}">
      <dgm:prSet phldrT="[文本]"/>
      <dgm:spPr/>
      <dgm:t>
        <a:bodyPr/>
        <a:lstStyle/>
        <a:p>
          <a:r>
            <a:rPr lang="zh-CN" altLang="en-US" dirty="0" smtClean="0"/>
            <a:t>表达能力</a:t>
          </a:r>
          <a:endParaRPr lang="zh-CN" altLang="en-US" dirty="0"/>
        </a:p>
      </dgm:t>
    </dgm:pt>
    <dgm:pt modelId="{D497207B-E2E2-4395-ABD7-BB8832352ADA}" type="parTrans" cxnId="{04433A7D-F9EE-4E3B-806B-465B087681DD}">
      <dgm:prSet/>
      <dgm:spPr/>
      <dgm:t>
        <a:bodyPr/>
        <a:lstStyle/>
        <a:p>
          <a:endParaRPr lang="zh-CN" altLang="en-US"/>
        </a:p>
      </dgm:t>
    </dgm:pt>
    <dgm:pt modelId="{4F66CE8C-3297-4519-8DD3-1F53B7F53BD7}" type="sibTrans" cxnId="{04433A7D-F9EE-4E3B-806B-465B087681DD}">
      <dgm:prSet/>
      <dgm:spPr/>
      <dgm:t>
        <a:bodyPr/>
        <a:lstStyle/>
        <a:p>
          <a:endParaRPr lang="zh-CN" altLang="en-US"/>
        </a:p>
      </dgm:t>
    </dgm:pt>
    <dgm:pt modelId="{95B3EC37-B8E0-46D9-9EB1-906B2D624B44}">
      <dgm:prSet phldrT="[文本]"/>
      <dgm:spPr/>
      <dgm:t>
        <a:bodyPr/>
        <a:lstStyle/>
        <a:p>
          <a:r>
            <a:rPr lang="zh-CN" altLang="en-US" dirty="0" smtClean="0"/>
            <a:t>报告撰写能力</a:t>
          </a:r>
          <a:endParaRPr lang="zh-CN" altLang="en-US" dirty="0"/>
        </a:p>
      </dgm:t>
    </dgm:pt>
    <dgm:pt modelId="{23D7EDDE-F6D3-4FA2-B466-02A547FCEC11}" type="parTrans" cxnId="{679E9E44-524F-4403-89D2-8110E1558E0E}">
      <dgm:prSet/>
      <dgm:spPr/>
      <dgm:t>
        <a:bodyPr/>
        <a:lstStyle/>
        <a:p>
          <a:endParaRPr lang="zh-CN" altLang="en-US"/>
        </a:p>
      </dgm:t>
    </dgm:pt>
    <dgm:pt modelId="{EFFD5886-33DF-479E-BAC5-138508E61F3C}" type="sibTrans" cxnId="{679E9E44-524F-4403-89D2-8110E1558E0E}">
      <dgm:prSet/>
      <dgm:spPr/>
      <dgm:t>
        <a:bodyPr/>
        <a:lstStyle/>
        <a:p>
          <a:endParaRPr lang="zh-CN" altLang="en-US"/>
        </a:p>
      </dgm:t>
    </dgm:pt>
    <dgm:pt modelId="{797C24D3-93A6-4799-81CF-693FA7277603}">
      <dgm:prSet phldrT="[文本]"/>
      <dgm:spPr/>
      <dgm:t>
        <a:bodyPr/>
        <a:lstStyle/>
        <a:p>
          <a:r>
            <a:rPr lang="zh-CN" altLang="en-US" dirty="0" smtClean="0"/>
            <a:t>专业素质</a:t>
          </a:r>
          <a:endParaRPr lang="zh-CN" altLang="en-US" dirty="0"/>
        </a:p>
      </dgm:t>
    </dgm:pt>
    <dgm:pt modelId="{13D537F8-C209-4396-8CE7-125A37CED322}" type="parTrans" cxnId="{8576DC76-AED7-4F3F-B10C-120440D9BFFE}">
      <dgm:prSet/>
      <dgm:spPr/>
      <dgm:t>
        <a:bodyPr/>
        <a:lstStyle/>
        <a:p>
          <a:endParaRPr lang="zh-CN" altLang="en-US"/>
        </a:p>
      </dgm:t>
    </dgm:pt>
    <dgm:pt modelId="{D0DA07FC-9831-44DF-BB34-40A3DF6D2AB8}" type="sibTrans" cxnId="{8576DC76-AED7-4F3F-B10C-120440D9BFFE}">
      <dgm:prSet/>
      <dgm:spPr/>
      <dgm:t>
        <a:bodyPr/>
        <a:lstStyle/>
        <a:p>
          <a:endParaRPr lang="zh-CN" altLang="en-US"/>
        </a:p>
      </dgm:t>
    </dgm:pt>
    <dgm:pt modelId="{6B8B28E9-0A1F-44EA-AA47-DF5B798CB574}">
      <dgm:prSet phldrT="[文本]"/>
      <dgm:spPr/>
      <dgm:t>
        <a:bodyPr/>
        <a:lstStyle/>
        <a:p>
          <a:r>
            <a:rPr lang="zh-CN" altLang="en-US" dirty="0" smtClean="0"/>
            <a:t>专业知识</a:t>
          </a:r>
          <a:endParaRPr lang="zh-CN" altLang="en-US" dirty="0"/>
        </a:p>
      </dgm:t>
    </dgm:pt>
    <dgm:pt modelId="{D48D2EC1-3512-4396-924D-0C4110D88980}" type="parTrans" cxnId="{CA84E853-6C1E-4128-8D1E-D6F2E175D40D}">
      <dgm:prSet/>
      <dgm:spPr/>
      <dgm:t>
        <a:bodyPr/>
        <a:lstStyle/>
        <a:p>
          <a:endParaRPr lang="zh-CN" altLang="en-US"/>
        </a:p>
      </dgm:t>
    </dgm:pt>
    <dgm:pt modelId="{A7C12427-0117-4F63-BF0E-4B86DB411302}" type="sibTrans" cxnId="{CA84E853-6C1E-4128-8D1E-D6F2E175D40D}">
      <dgm:prSet/>
      <dgm:spPr/>
      <dgm:t>
        <a:bodyPr/>
        <a:lstStyle/>
        <a:p>
          <a:endParaRPr lang="zh-CN" altLang="en-US"/>
        </a:p>
      </dgm:t>
    </dgm:pt>
    <dgm:pt modelId="{0382A123-F844-4821-B619-032B5E070F08}">
      <dgm:prSet phldrT="[文本]"/>
      <dgm:spPr/>
      <dgm:t>
        <a:bodyPr/>
        <a:lstStyle/>
        <a:p>
          <a:r>
            <a:rPr lang="zh-CN" altLang="en-US" dirty="0" smtClean="0"/>
            <a:t>外语能力</a:t>
          </a:r>
          <a:endParaRPr lang="zh-CN" altLang="en-US" dirty="0"/>
        </a:p>
      </dgm:t>
    </dgm:pt>
    <dgm:pt modelId="{8FD79BBE-81F1-4C19-8769-7535448878EC}" type="parTrans" cxnId="{E133FBCD-74BB-40E0-AE37-2B0E946B0D96}">
      <dgm:prSet/>
      <dgm:spPr/>
    </dgm:pt>
    <dgm:pt modelId="{7EE467F4-010A-4BC4-B276-44F86B2983FB}" type="sibTrans" cxnId="{E133FBCD-74BB-40E0-AE37-2B0E946B0D96}">
      <dgm:prSet/>
      <dgm:spPr/>
    </dgm:pt>
    <dgm:pt modelId="{AD311DB4-1D69-414B-B537-E6C95F2A760A}">
      <dgm:prSet phldrT="[文本]"/>
      <dgm:spPr/>
      <dgm:t>
        <a:bodyPr/>
        <a:lstStyle/>
        <a:p>
          <a:endParaRPr lang="zh-CN" altLang="en-US" dirty="0"/>
        </a:p>
      </dgm:t>
    </dgm:pt>
    <dgm:pt modelId="{6F035D33-6F8A-4B71-8921-A087916858FB}" type="parTrans" cxnId="{8A9E6C26-80D2-4E56-B353-35B59E76F8C2}">
      <dgm:prSet/>
      <dgm:spPr/>
    </dgm:pt>
    <dgm:pt modelId="{ECF76AD4-507B-48F8-9274-332FAC8A456B}" type="sibTrans" cxnId="{8A9E6C26-80D2-4E56-B353-35B59E76F8C2}">
      <dgm:prSet/>
      <dgm:spPr/>
    </dgm:pt>
    <dgm:pt modelId="{868259B3-F67C-4E44-BF36-8C9C843E12B2}" type="pres">
      <dgm:prSet presAssocID="{1F4CDED6-5E5B-4E89-8D43-CBE7944EB07D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8F6AF58-6F2B-41DB-B5D4-044173B4E468}" type="pres">
      <dgm:prSet presAssocID="{1F4CDED6-5E5B-4E89-8D43-CBE7944EB07D}" presName="dummyMaxCanvas" presStyleCnt="0"/>
      <dgm:spPr/>
    </dgm:pt>
    <dgm:pt modelId="{340BC6CD-1CE9-4D2F-8D59-83F3BC8C3D32}" type="pres">
      <dgm:prSet presAssocID="{1F4CDED6-5E5B-4E89-8D43-CBE7944EB07D}" presName="parentComposite" presStyleCnt="0"/>
      <dgm:spPr/>
    </dgm:pt>
    <dgm:pt modelId="{ABA0F12E-C6F2-45AE-A944-31D3EF142042}" type="pres">
      <dgm:prSet presAssocID="{1F4CDED6-5E5B-4E89-8D43-CBE7944EB07D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zh-CN" altLang="en-US"/>
        </a:p>
      </dgm:t>
    </dgm:pt>
    <dgm:pt modelId="{1963FD75-42CD-4071-A47A-7E2D381E4E26}" type="pres">
      <dgm:prSet presAssocID="{1F4CDED6-5E5B-4E89-8D43-CBE7944EB07D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zh-CN" altLang="en-US"/>
        </a:p>
      </dgm:t>
    </dgm:pt>
    <dgm:pt modelId="{0DC5345E-1B3C-4D6B-A230-C6489EDE71EE}" type="pres">
      <dgm:prSet presAssocID="{1F4CDED6-5E5B-4E89-8D43-CBE7944EB07D}" presName="childrenComposite" presStyleCnt="0"/>
      <dgm:spPr/>
    </dgm:pt>
    <dgm:pt modelId="{C9BBA8DB-811B-4271-9EC2-7570928AA4AB}" type="pres">
      <dgm:prSet presAssocID="{1F4CDED6-5E5B-4E89-8D43-CBE7944EB07D}" presName="dummyMaxCanvas_ChildArea" presStyleCnt="0"/>
      <dgm:spPr/>
    </dgm:pt>
    <dgm:pt modelId="{A2DE8A6E-B2C4-4B3E-9FEE-8BA62196A789}" type="pres">
      <dgm:prSet presAssocID="{1F4CDED6-5E5B-4E89-8D43-CBE7944EB07D}" presName="fulcrum" presStyleLbl="alignAccFollowNode1" presStyleIdx="2" presStyleCnt="4"/>
      <dgm:spPr/>
    </dgm:pt>
    <dgm:pt modelId="{830B1D9C-A504-409E-8AA4-6E7C35894AFA}" type="pres">
      <dgm:prSet presAssocID="{1F4CDED6-5E5B-4E89-8D43-CBE7944EB07D}" presName="balance_22" presStyleLbl="alignAccFollowNode1" presStyleIdx="3" presStyleCnt="4">
        <dgm:presLayoutVars>
          <dgm:bulletEnabled val="1"/>
        </dgm:presLayoutVars>
      </dgm:prSet>
      <dgm:spPr/>
    </dgm:pt>
    <dgm:pt modelId="{D9640C89-782F-4226-A788-B8F0D7A54D6A}" type="pres">
      <dgm:prSet presAssocID="{1F4CDED6-5E5B-4E89-8D43-CBE7944EB07D}" presName="right_22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98E6F1B-6671-4EA3-8E5F-AD0761A9333C}" type="pres">
      <dgm:prSet presAssocID="{1F4CDED6-5E5B-4E89-8D43-CBE7944EB07D}" presName="right_22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68FB52E-F6D0-4A8A-813C-6DC8287B437B}" type="pres">
      <dgm:prSet presAssocID="{1F4CDED6-5E5B-4E89-8D43-CBE7944EB07D}" presName="left_22_1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8832746-09BB-4F09-91EE-46FB6AF90C8E}" type="pres">
      <dgm:prSet presAssocID="{1F4CDED6-5E5B-4E89-8D43-CBE7944EB07D}" presName="left_22_2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4C5655A-49C6-4B8E-AF3B-C01D955811A8}" type="presOf" srcId="{37A40F6A-5977-4EE7-BC9E-2F8FDF464707}" destId="{ABA0F12E-C6F2-45AE-A944-31D3EF142042}" srcOrd="0" destOrd="0" presId="urn:microsoft.com/office/officeart/2005/8/layout/balance1"/>
    <dgm:cxn modelId="{C79B81CD-4565-410A-BFC6-A9C5E588CB68}" type="presOf" srcId="{6B8B28E9-0A1F-44EA-AA47-DF5B798CB574}" destId="{D9640C89-782F-4226-A788-B8F0D7A54D6A}" srcOrd="0" destOrd="0" presId="urn:microsoft.com/office/officeart/2005/8/layout/balance1"/>
    <dgm:cxn modelId="{6364B01D-1A74-4C68-937B-E83F2EE6045A}" type="presOf" srcId="{1F4CDED6-5E5B-4E89-8D43-CBE7944EB07D}" destId="{868259B3-F67C-4E44-BF36-8C9C843E12B2}" srcOrd="0" destOrd="0" presId="urn:microsoft.com/office/officeart/2005/8/layout/balance1"/>
    <dgm:cxn modelId="{817DD5CD-944D-4B94-92B7-E8AFBBB9C6B3}" type="presOf" srcId="{797C24D3-93A6-4799-81CF-693FA7277603}" destId="{1963FD75-42CD-4071-A47A-7E2D381E4E26}" srcOrd="0" destOrd="0" presId="urn:microsoft.com/office/officeart/2005/8/layout/balance1"/>
    <dgm:cxn modelId="{FC70C864-D13B-4B38-837D-7058DE7C47CB}" srcId="{1F4CDED6-5E5B-4E89-8D43-CBE7944EB07D}" destId="{37A40F6A-5977-4EE7-BC9E-2F8FDF464707}" srcOrd="0" destOrd="0" parTransId="{5A5BC9C3-5E41-4B20-B5B8-4F76BA862691}" sibTransId="{4359BA68-9ACB-4FE2-9003-FBFF2B90556E}"/>
    <dgm:cxn modelId="{F2019615-D8E4-4928-BD1F-7101DA095DEB}" type="presOf" srcId="{A309A57D-4FE4-46E0-81DA-EB65594EC1AD}" destId="{568FB52E-F6D0-4A8A-813C-6DC8287B437B}" srcOrd="0" destOrd="0" presId="urn:microsoft.com/office/officeart/2005/8/layout/balance1"/>
    <dgm:cxn modelId="{04433A7D-F9EE-4E3B-806B-465B087681DD}" srcId="{37A40F6A-5977-4EE7-BC9E-2F8FDF464707}" destId="{A309A57D-4FE4-46E0-81DA-EB65594EC1AD}" srcOrd="0" destOrd="0" parTransId="{D497207B-E2E2-4395-ABD7-BB8832352ADA}" sibTransId="{4F66CE8C-3297-4519-8DD3-1F53B7F53BD7}"/>
    <dgm:cxn modelId="{8576DC76-AED7-4F3F-B10C-120440D9BFFE}" srcId="{1F4CDED6-5E5B-4E89-8D43-CBE7944EB07D}" destId="{797C24D3-93A6-4799-81CF-693FA7277603}" srcOrd="1" destOrd="0" parTransId="{13D537F8-C209-4396-8CE7-125A37CED322}" sibTransId="{D0DA07FC-9831-44DF-BB34-40A3DF6D2AB8}"/>
    <dgm:cxn modelId="{679E9E44-524F-4403-89D2-8110E1558E0E}" srcId="{37A40F6A-5977-4EE7-BC9E-2F8FDF464707}" destId="{95B3EC37-B8E0-46D9-9EB1-906B2D624B44}" srcOrd="1" destOrd="0" parTransId="{23D7EDDE-F6D3-4FA2-B466-02A547FCEC11}" sibTransId="{EFFD5886-33DF-479E-BAC5-138508E61F3C}"/>
    <dgm:cxn modelId="{E14799B3-5F2B-4699-8CAA-ED3B7D1C38F3}" type="presOf" srcId="{0382A123-F844-4821-B619-032B5E070F08}" destId="{B98E6F1B-6671-4EA3-8E5F-AD0761A9333C}" srcOrd="0" destOrd="0" presId="urn:microsoft.com/office/officeart/2005/8/layout/balance1"/>
    <dgm:cxn modelId="{CA84E853-6C1E-4128-8D1E-D6F2E175D40D}" srcId="{797C24D3-93A6-4799-81CF-693FA7277603}" destId="{6B8B28E9-0A1F-44EA-AA47-DF5B798CB574}" srcOrd="0" destOrd="0" parTransId="{D48D2EC1-3512-4396-924D-0C4110D88980}" sibTransId="{A7C12427-0117-4F63-BF0E-4B86DB411302}"/>
    <dgm:cxn modelId="{8A9E6C26-80D2-4E56-B353-35B59E76F8C2}" srcId="{1F4CDED6-5E5B-4E89-8D43-CBE7944EB07D}" destId="{AD311DB4-1D69-414B-B537-E6C95F2A760A}" srcOrd="2" destOrd="0" parTransId="{6F035D33-6F8A-4B71-8921-A087916858FB}" sibTransId="{ECF76AD4-507B-48F8-9274-332FAC8A456B}"/>
    <dgm:cxn modelId="{BA1BA06B-C738-4D2B-A344-051D8AD02FFD}" type="presOf" srcId="{95B3EC37-B8E0-46D9-9EB1-906B2D624B44}" destId="{08832746-09BB-4F09-91EE-46FB6AF90C8E}" srcOrd="0" destOrd="0" presId="urn:microsoft.com/office/officeart/2005/8/layout/balance1"/>
    <dgm:cxn modelId="{E133FBCD-74BB-40E0-AE37-2B0E946B0D96}" srcId="{797C24D3-93A6-4799-81CF-693FA7277603}" destId="{0382A123-F844-4821-B619-032B5E070F08}" srcOrd="1" destOrd="0" parTransId="{8FD79BBE-81F1-4C19-8769-7535448878EC}" sibTransId="{7EE467F4-010A-4BC4-B276-44F86B2983FB}"/>
    <dgm:cxn modelId="{61EB729A-EF7B-471C-A177-20DDBC8D5E24}" type="presParOf" srcId="{868259B3-F67C-4E44-BF36-8C9C843E12B2}" destId="{18F6AF58-6F2B-41DB-B5D4-044173B4E468}" srcOrd="0" destOrd="0" presId="urn:microsoft.com/office/officeart/2005/8/layout/balance1"/>
    <dgm:cxn modelId="{3D3A0C28-39D1-49A2-A9A2-53D952C0BFED}" type="presParOf" srcId="{868259B3-F67C-4E44-BF36-8C9C843E12B2}" destId="{340BC6CD-1CE9-4D2F-8D59-83F3BC8C3D32}" srcOrd="1" destOrd="0" presId="urn:microsoft.com/office/officeart/2005/8/layout/balance1"/>
    <dgm:cxn modelId="{8FDF6D14-B2F4-40E3-B8C7-6DD4E2E199E6}" type="presParOf" srcId="{340BC6CD-1CE9-4D2F-8D59-83F3BC8C3D32}" destId="{ABA0F12E-C6F2-45AE-A944-31D3EF142042}" srcOrd="0" destOrd="0" presId="urn:microsoft.com/office/officeart/2005/8/layout/balance1"/>
    <dgm:cxn modelId="{70A5D5C4-7A0E-4763-9591-B9EF81698E3E}" type="presParOf" srcId="{340BC6CD-1CE9-4D2F-8D59-83F3BC8C3D32}" destId="{1963FD75-42CD-4071-A47A-7E2D381E4E26}" srcOrd="1" destOrd="0" presId="urn:microsoft.com/office/officeart/2005/8/layout/balance1"/>
    <dgm:cxn modelId="{D19309BD-4B6C-42BE-AC62-F12D754AE44F}" type="presParOf" srcId="{868259B3-F67C-4E44-BF36-8C9C843E12B2}" destId="{0DC5345E-1B3C-4D6B-A230-C6489EDE71EE}" srcOrd="2" destOrd="0" presId="urn:microsoft.com/office/officeart/2005/8/layout/balance1"/>
    <dgm:cxn modelId="{C0A111D3-89C8-4107-851F-59838CDE4732}" type="presParOf" srcId="{0DC5345E-1B3C-4D6B-A230-C6489EDE71EE}" destId="{C9BBA8DB-811B-4271-9EC2-7570928AA4AB}" srcOrd="0" destOrd="0" presId="urn:microsoft.com/office/officeart/2005/8/layout/balance1"/>
    <dgm:cxn modelId="{2CA641D3-C48E-4290-85F9-29105C636F43}" type="presParOf" srcId="{0DC5345E-1B3C-4D6B-A230-C6489EDE71EE}" destId="{A2DE8A6E-B2C4-4B3E-9FEE-8BA62196A789}" srcOrd="1" destOrd="0" presId="urn:microsoft.com/office/officeart/2005/8/layout/balance1"/>
    <dgm:cxn modelId="{72C3457F-2E87-4644-A23C-36C2ACA39224}" type="presParOf" srcId="{0DC5345E-1B3C-4D6B-A230-C6489EDE71EE}" destId="{830B1D9C-A504-409E-8AA4-6E7C35894AFA}" srcOrd="2" destOrd="0" presId="urn:microsoft.com/office/officeart/2005/8/layout/balance1"/>
    <dgm:cxn modelId="{477AAEDE-1CFB-44BF-9514-83CD5A54D60D}" type="presParOf" srcId="{0DC5345E-1B3C-4D6B-A230-C6489EDE71EE}" destId="{D9640C89-782F-4226-A788-B8F0D7A54D6A}" srcOrd="3" destOrd="0" presId="urn:microsoft.com/office/officeart/2005/8/layout/balance1"/>
    <dgm:cxn modelId="{35BA3C24-88A4-432A-9E0E-ACE53D7B840D}" type="presParOf" srcId="{0DC5345E-1B3C-4D6B-A230-C6489EDE71EE}" destId="{B98E6F1B-6671-4EA3-8E5F-AD0761A9333C}" srcOrd="4" destOrd="0" presId="urn:microsoft.com/office/officeart/2005/8/layout/balance1"/>
    <dgm:cxn modelId="{848812ED-6F2A-4862-864A-13381185943C}" type="presParOf" srcId="{0DC5345E-1B3C-4D6B-A230-C6489EDE71EE}" destId="{568FB52E-F6D0-4A8A-813C-6DC8287B437B}" srcOrd="5" destOrd="0" presId="urn:microsoft.com/office/officeart/2005/8/layout/balance1"/>
    <dgm:cxn modelId="{7F50E5E0-915F-4B6D-9C4C-1C4402C51FAE}" type="presParOf" srcId="{0DC5345E-1B3C-4D6B-A230-C6489EDE71EE}" destId="{08832746-09BB-4F09-91EE-46FB6AF90C8E}" srcOrd="6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4CDED6-5E5B-4E89-8D43-CBE7944EB07D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7A40F6A-5977-4EE7-BC9E-2F8FDF464707}">
      <dgm:prSet phldrT="[文本]"/>
      <dgm:spPr/>
      <dgm:t>
        <a:bodyPr/>
        <a:lstStyle/>
        <a:p>
          <a:r>
            <a:rPr lang="zh-CN" altLang="en-US" dirty="0" smtClean="0"/>
            <a:t>职业素质</a:t>
          </a:r>
          <a:endParaRPr lang="zh-CN" altLang="en-US" dirty="0"/>
        </a:p>
      </dgm:t>
    </dgm:pt>
    <dgm:pt modelId="{5A5BC9C3-5E41-4B20-B5B8-4F76BA862691}" type="parTrans" cxnId="{FC70C864-D13B-4B38-837D-7058DE7C47CB}">
      <dgm:prSet/>
      <dgm:spPr/>
      <dgm:t>
        <a:bodyPr/>
        <a:lstStyle/>
        <a:p>
          <a:endParaRPr lang="zh-CN" altLang="en-US"/>
        </a:p>
      </dgm:t>
    </dgm:pt>
    <dgm:pt modelId="{4359BA68-9ACB-4FE2-9003-FBFF2B90556E}" type="sibTrans" cxnId="{FC70C864-D13B-4B38-837D-7058DE7C47CB}">
      <dgm:prSet/>
      <dgm:spPr/>
      <dgm:t>
        <a:bodyPr/>
        <a:lstStyle/>
        <a:p>
          <a:endParaRPr lang="zh-CN" altLang="en-US"/>
        </a:p>
      </dgm:t>
    </dgm:pt>
    <dgm:pt modelId="{A309A57D-4FE4-46E0-81DA-EB65594EC1AD}">
      <dgm:prSet phldrT="[文本]"/>
      <dgm:spPr/>
      <dgm:t>
        <a:bodyPr/>
        <a:lstStyle/>
        <a:p>
          <a:r>
            <a:rPr lang="zh-CN" altLang="en-US" dirty="0" smtClean="0"/>
            <a:t>表达能力</a:t>
          </a:r>
          <a:endParaRPr lang="zh-CN" altLang="en-US" dirty="0"/>
        </a:p>
      </dgm:t>
    </dgm:pt>
    <dgm:pt modelId="{D497207B-E2E2-4395-ABD7-BB8832352ADA}" type="parTrans" cxnId="{04433A7D-F9EE-4E3B-806B-465B087681DD}">
      <dgm:prSet/>
      <dgm:spPr/>
      <dgm:t>
        <a:bodyPr/>
        <a:lstStyle/>
        <a:p>
          <a:endParaRPr lang="zh-CN" altLang="en-US"/>
        </a:p>
      </dgm:t>
    </dgm:pt>
    <dgm:pt modelId="{4F66CE8C-3297-4519-8DD3-1F53B7F53BD7}" type="sibTrans" cxnId="{04433A7D-F9EE-4E3B-806B-465B087681DD}">
      <dgm:prSet/>
      <dgm:spPr/>
      <dgm:t>
        <a:bodyPr/>
        <a:lstStyle/>
        <a:p>
          <a:endParaRPr lang="zh-CN" altLang="en-US"/>
        </a:p>
      </dgm:t>
    </dgm:pt>
    <dgm:pt modelId="{95B3EC37-B8E0-46D9-9EB1-906B2D624B44}">
      <dgm:prSet phldrT="[文本]"/>
      <dgm:spPr/>
      <dgm:t>
        <a:bodyPr/>
        <a:lstStyle/>
        <a:p>
          <a:r>
            <a:rPr lang="zh-CN" altLang="en-US" dirty="0" smtClean="0"/>
            <a:t>报告撰写能力</a:t>
          </a:r>
          <a:endParaRPr lang="zh-CN" altLang="en-US" dirty="0"/>
        </a:p>
      </dgm:t>
    </dgm:pt>
    <dgm:pt modelId="{23D7EDDE-F6D3-4FA2-B466-02A547FCEC11}" type="parTrans" cxnId="{679E9E44-524F-4403-89D2-8110E1558E0E}">
      <dgm:prSet/>
      <dgm:spPr/>
      <dgm:t>
        <a:bodyPr/>
        <a:lstStyle/>
        <a:p>
          <a:endParaRPr lang="zh-CN" altLang="en-US"/>
        </a:p>
      </dgm:t>
    </dgm:pt>
    <dgm:pt modelId="{EFFD5886-33DF-479E-BAC5-138508E61F3C}" type="sibTrans" cxnId="{679E9E44-524F-4403-89D2-8110E1558E0E}">
      <dgm:prSet/>
      <dgm:spPr/>
      <dgm:t>
        <a:bodyPr/>
        <a:lstStyle/>
        <a:p>
          <a:endParaRPr lang="zh-CN" altLang="en-US"/>
        </a:p>
      </dgm:t>
    </dgm:pt>
    <dgm:pt modelId="{797C24D3-93A6-4799-81CF-693FA7277603}">
      <dgm:prSet phldrT="[文本]"/>
      <dgm:spPr/>
      <dgm:t>
        <a:bodyPr/>
        <a:lstStyle/>
        <a:p>
          <a:r>
            <a:rPr lang="zh-CN" altLang="en-US" dirty="0" smtClean="0"/>
            <a:t>专业素质</a:t>
          </a:r>
          <a:endParaRPr lang="zh-CN" altLang="en-US" dirty="0"/>
        </a:p>
      </dgm:t>
    </dgm:pt>
    <dgm:pt modelId="{13D537F8-C209-4396-8CE7-125A37CED322}" type="parTrans" cxnId="{8576DC76-AED7-4F3F-B10C-120440D9BFFE}">
      <dgm:prSet/>
      <dgm:spPr/>
      <dgm:t>
        <a:bodyPr/>
        <a:lstStyle/>
        <a:p>
          <a:endParaRPr lang="zh-CN" altLang="en-US"/>
        </a:p>
      </dgm:t>
    </dgm:pt>
    <dgm:pt modelId="{D0DA07FC-9831-44DF-BB34-40A3DF6D2AB8}" type="sibTrans" cxnId="{8576DC76-AED7-4F3F-B10C-120440D9BFFE}">
      <dgm:prSet/>
      <dgm:spPr/>
      <dgm:t>
        <a:bodyPr/>
        <a:lstStyle/>
        <a:p>
          <a:endParaRPr lang="zh-CN" altLang="en-US"/>
        </a:p>
      </dgm:t>
    </dgm:pt>
    <dgm:pt modelId="{6B8B28E9-0A1F-44EA-AA47-DF5B798CB574}">
      <dgm:prSet phldrT="[文本]"/>
      <dgm:spPr/>
      <dgm:t>
        <a:bodyPr/>
        <a:lstStyle/>
        <a:p>
          <a:r>
            <a:rPr lang="zh-CN" altLang="en-US" dirty="0" smtClean="0"/>
            <a:t>专业知识</a:t>
          </a:r>
          <a:endParaRPr lang="zh-CN" altLang="en-US" dirty="0"/>
        </a:p>
      </dgm:t>
    </dgm:pt>
    <dgm:pt modelId="{D48D2EC1-3512-4396-924D-0C4110D88980}" type="parTrans" cxnId="{CA84E853-6C1E-4128-8D1E-D6F2E175D40D}">
      <dgm:prSet/>
      <dgm:spPr/>
      <dgm:t>
        <a:bodyPr/>
        <a:lstStyle/>
        <a:p>
          <a:endParaRPr lang="zh-CN" altLang="en-US"/>
        </a:p>
      </dgm:t>
    </dgm:pt>
    <dgm:pt modelId="{A7C12427-0117-4F63-BF0E-4B86DB411302}" type="sibTrans" cxnId="{CA84E853-6C1E-4128-8D1E-D6F2E175D40D}">
      <dgm:prSet/>
      <dgm:spPr/>
      <dgm:t>
        <a:bodyPr/>
        <a:lstStyle/>
        <a:p>
          <a:endParaRPr lang="zh-CN" altLang="en-US"/>
        </a:p>
      </dgm:t>
    </dgm:pt>
    <dgm:pt modelId="{0382A123-F844-4821-B619-032B5E070F08}">
      <dgm:prSet phldrT="[文本]"/>
      <dgm:spPr/>
      <dgm:t>
        <a:bodyPr/>
        <a:lstStyle/>
        <a:p>
          <a:r>
            <a:rPr lang="zh-CN" altLang="en-US" dirty="0" smtClean="0"/>
            <a:t>文献检索能力</a:t>
          </a:r>
          <a:endParaRPr lang="zh-CN" altLang="en-US" dirty="0"/>
        </a:p>
      </dgm:t>
    </dgm:pt>
    <dgm:pt modelId="{8FD79BBE-81F1-4C19-8769-7535448878EC}" type="parTrans" cxnId="{E133FBCD-74BB-40E0-AE37-2B0E946B0D96}">
      <dgm:prSet/>
      <dgm:spPr/>
      <dgm:t>
        <a:bodyPr/>
        <a:lstStyle/>
        <a:p>
          <a:endParaRPr lang="zh-CN" altLang="en-US"/>
        </a:p>
      </dgm:t>
    </dgm:pt>
    <dgm:pt modelId="{7EE467F4-010A-4BC4-B276-44F86B2983FB}" type="sibTrans" cxnId="{E133FBCD-74BB-40E0-AE37-2B0E946B0D96}">
      <dgm:prSet/>
      <dgm:spPr/>
      <dgm:t>
        <a:bodyPr/>
        <a:lstStyle/>
        <a:p>
          <a:endParaRPr lang="zh-CN" altLang="en-US"/>
        </a:p>
      </dgm:t>
    </dgm:pt>
    <dgm:pt modelId="{AD311DB4-1D69-414B-B537-E6C95F2A760A}">
      <dgm:prSet phldrT="[文本]"/>
      <dgm:spPr/>
      <dgm:t>
        <a:bodyPr/>
        <a:lstStyle/>
        <a:p>
          <a:endParaRPr lang="zh-CN" altLang="en-US" dirty="0"/>
        </a:p>
      </dgm:t>
    </dgm:pt>
    <dgm:pt modelId="{6F035D33-6F8A-4B71-8921-A087916858FB}" type="parTrans" cxnId="{8A9E6C26-80D2-4E56-B353-35B59E76F8C2}">
      <dgm:prSet/>
      <dgm:spPr/>
      <dgm:t>
        <a:bodyPr/>
        <a:lstStyle/>
        <a:p>
          <a:endParaRPr lang="zh-CN" altLang="en-US"/>
        </a:p>
      </dgm:t>
    </dgm:pt>
    <dgm:pt modelId="{ECF76AD4-507B-48F8-9274-332FAC8A456B}" type="sibTrans" cxnId="{8A9E6C26-80D2-4E56-B353-35B59E76F8C2}">
      <dgm:prSet/>
      <dgm:spPr/>
      <dgm:t>
        <a:bodyPr/>
        <a:lstStyle/>
        <a:p>
          <a:endParaRPr lang="zh-CN" altLang="en-US"/>
        </a:p>
      </dgm:t>
    </dgm:pt>
    <dgm:pt modelId="{61625E08-3FED-4760-B39B-156D4B0CB106}">
      <dgm:prSet phldrT="[文本]"/>
      <dgm:spPr/>
      <dgm:t>
        <a:bodyPr/>
        <a:lstStyle/>
        <a:p>
          <a:r>
            <a:rPr lang="zh-CN" altLang="en-US" dirty="0" smtClean="0"/>
            <a:t>归纳总结能力</a:t>
          </a:r>
          <a:endParaRPr lang="zh-CN" altLang="en-US" dirty="0"/>
        </a:p>
      </dgm:t>
    </dgm:pt>
    <dgm:pt modelId="{05ECF5AC-D933-4BCB-8833-7875313825DF}" type="parTrans" cxnId="{0F4B1AF0-0298-4BD5-A3C7-B8F9C76008BE}">
      <dgm:prSet/>
      <dgm:spPr/>
      <dgm:t>
        <a:bodyPr/>
        <a:lstStyle/>
        <a:p>
          <a:endParaRPr lang="zh-CN" altLang="en-US"/>
        </a:p>
      </dgm:t>
    </dgm:pt>
    <dgm:pt modelId="{D68ECFBD-E8C8-4B6C-9D47-5F0CF9D2C939}" type="sibTrans" cxnId="{0F4B1AF0-0298-4BD5-A3C7-B8F9C76008BE}">
      <dgm:prSet/>
      <dgm:spPr/>
      <dgm:t>
        <a:bodyPr/>
        <a:lstStyle/>
        <a:p>
          <a:endParaRPr lang="zh-CN" altLang="en-US"/>
        </a:p>
      </dgm:t>
    </dgm:pt>
    <dgm:pt modelId="{8052229D-78D5-4264-BC2B-CAAF0B29DA1C}">
      <dgm:prSet phldrT="[文本]"/>
      <dgm:spPr/>
      <dgm:t>
        <a:bodyPr/>
        <a:lstStyle/>
        <a:p>
          <a:r>
            <a:rPr lang="zh-CN" altLang="en-US" dirty="0" smtClean="0"/>
            <a:t>图表分析能力</a:t>
          </a:r>
          <a:endParaRPr lang="zh-CN" altLang="en-US" dirty="0"/>
        </a:p>
      </dgm:t>
    </dgm:pt>
    <dgm:pt modelId="{B3C266EB-6C88-4265-9682-14628517C6DD}" type="parTrans" cxnId="{CED0846E-D09C-46DF-A586-99FB3AABCF40}">
      <dgm:prSet/>
      <dgm:spPr/>
      <dgm:t>
        <a:bodyPr/>
        <a:lstStyle/>
        <a:p>
          <a:endParaRPr lang="zh-CN" altLang="en-US"/>
        </a:p>
      </dgm:t>
    </dgm:pt>
    <dgm:pt modelId="{F611593B-46FD-4945-BC54-1A931B560A42}" type="sibTrans" cxnId="{CED0846E-D09C-46DF-A586-99FB3AABCF40}">
      <dgm:prSet/>
      <dgm:spPr/>
      <dgm:t>
        <a:bodyPr/>
        <a:lstStyle/>
        <a:p>
          <a:endParaRPr lang="zh-CN" altLang="en-US"/>
        </a:p>
      </dgm:t>
    </dgm:pt>
    <dgm:pt modelId="{8BCFAC3A-C450-4E8F-BD72-101334834188}">
      <dgm:prSet phldrT="[文本]"/>
      <dgm:spPr/>
      <dgm:t>
        <a:bodyPr/>
        <a:lstStyle/>
        <a:p>
          <a:endParaRPr lang="zh-CN" altLang="en-US"/>
        </a:p>
      </dgm:t>
    </dgm:pt>
    <dgm:pt modelId="{AE8DD799-4C04-4408-B282-42D6C439648E}" type="parTrans" cxnId="{CEA708C4-BE96-4600-A346-6CE61A843A90}">
      <dgm:prSet/>
      <dgm:spPr/>
      <dgm:t>
        <a:bodyPr/>
        <a:lstStyle/>
        <a:p>
          <a:endParaRPr lang="zh-CN" altLang="en-US"/>
        </a:p>
      </dgm:t>
    </dgm:pt>
    <dgm:pt modelId="{CA19A92F-ED60-4D3F-8B67-889ED2CF1D1C}" type="sibTrans" cxnId="{CEA708C4-BE96-4600-A346-6CE61A843A90}">
      <dgm:prSet/>
      <dgm:spPr/>
      <dgm:t>
        <a:bodyPr/>
        <a:lstStyle/>
        <a:p>
          <a:endParaRPr lang="zh-CN" altLang="en-US"/>
        </a:p>
      </dgm:t>
    </dgm:pt>
    <dgm:pt modelId="{6172A479-216A-48DE-B962-02E77AC8155B}">
      <dgm:prSet phldrT="[文本]"/>
      <dgm:spPr/>
      <dgm:t>
        <a:bodyPr/>
        <a:lstStyle/>
        <a:p>
          <a:r>
            <a:rPr lang="zh-CN" altLang="en-US" dirty="0" smtClean="0"/>
            <a:t>团队合作能力</a:t>
          </a:r>
          <a:endParaRPr lang="zh-CN" altLang="en-US" dirty="0"/>
        </a:p>
      </dgm:t>
    </dgm:pt>
    <dgm:pt modelId="{13FB2861-6E5D-42AD-8CD8-F2C9B367D677}" type="parTrans" cxnId="{F9BFE5BD-30E8-4EA3-8579-174873BC909F}">
      <dgm:prSet/>
      <dgm:spPr/>
      <dgm:t>
        <a:bodyPr/>
        <a:lstStyle/>
        <a:p>
          <a:endParaRPr lang="zh-CN" altLang="en-US"/>
        </a:p>
      </dgm:t>
    </dgm:pt>
    <dgm:pt modelId="{3FD16A0E-98C4-425E-A54C-A56290A50437}" type="sibTrans" cxnId="{F9BFE5BD-30E8-4EA3-8579-174873BC909F}">
      <dgm:prSet/>
      <dgm:spPr/>
      <dgm:t>
        <a:bodyPr/>
        <a:lstStyle/>
        <a:p>
          <a:endParaRPr lang="zh-CN" altLang="en-US"/>
        </a:p>
      </dgm:t>
    </dgm:pt>
    <dgm:pt modelId="{365B103B-3073-4217-B54C-ED2308EF87D6}">
      <dgm:prSet phldrT="[文本]"/>
      <dgm:spPr/>
      <dgm:t>
        <a:bodyPr/>
        <a:lstStyle/>
        <a:p>
          <a:r>
            <a:rPr lang="zh-CN" altLang="en-US" dirty="0" smtClean="0"/>
            <a:t>时间观念</a:t>
          </a:r>
          <a:endParaRPr lang="zh-CN" altLang="en-US" dirty="0"/>
        </a:p>
      </dgm:t>
    </dgm:pt>
    <dgm:pt modelId="{65E9B760-B6F9-4DF0-9A24-12418A993895}" type="parTrans" cxnId="{BB0D223E-9AD0-435F-8DE0-5B0F2DC5BF8D}">
      <dgm:prSet/>
      <dgm:spPr/>
      <dgm:t>
        <a:bodyPr/>
        <a:lstStyle/>
        <a:p>
          <a:endParaRPr lang="zh-CN" altLang="en-US"/>
        </a:p>
      </dgm:t>
    </dgm:pt>
    <dgm:pt modelId="{2AAEA8EB-E9A2-4C22-BA03-15B3D8FA43D0}" type="sibTrans" cxnId="{BB0D223E-9AD0-435F-8DE0-5B0F2DC5BF8D}">
      <dgm:prSet/>
      <dgm:spPr/>
      <dgm:t>
        <a:bodyPr/>
        <a:lstStyle/>
        <a:p>
          <a:endParaRPr lang="zh-CN" altLang="en-US"/>
        </a:p>
      </dgm:t>
    </dgm:pt>
    <dgm:pt modelId="{9DBFADFA-ED64-4B91-9E27-42A59D5F9929}">
      <dgm:prSet phldrT="[文本]"/>
      <dgm:spPr/>
      <dgm:t>
        <a:bodyPr/>
        <a:lstStyle/>
        <a:p>
          <a:endParaRPr lang="zh-CN" altLang="en-US"/>
        </a:p>
      </dgm:t>
    </dgm:pt>
    <dgm:pt modelId="{560073D3-39B4-40A2-A83E-89A0D86569EE}" type="parTrans" cxnId="{9262533C-EAAA-4C1C-881D-D1517FBC83F4}">
      <dgm:prSet/>
      <dgm:spPr/>
      <dgm:t>
        <a:bodyPr/>
        <a:lstStyle/>
        <a:p>
          <a:endParaRPr lang="zh-CN" altLang="en-US"/>
        </a:p>
      </dgm:t>
    </dgm:pt>
    <dgm:pt modelId="{A5A7A0CA-03B4-47B5-8334-C4C27205054F}" type="sibTrans" cxnId="{9262533C-EAAA-4C1C-881D-D1517FBC83F4}">
      <dgm:prSet/>
      <dgm:spPr/>
      <dgm:t>
        <a:bodyPr/>
        <a:lstStyle/>
        <a:p>
          <a:endParaRPr lang="zh-CN" altLang="en-US"/>
        </a:p>
      </dgm:t>
    </dgm:pt>
    <dgm:pt modelId="{0B9A5D3C-69F0-41F4-A462-310FE778E9E2}">
      <dgm:prSet phldrT="[文本]"/>
      <dgm:spPr/>
      <dgm:t>
        <a:bodyPr/>
        <a:lstStyle/>
        <a:p>
          <a:endParaRPr lang="zh-CN" altLang="en-US"/>
        </a:p>
      </dgm:t>
    </dgm:pt>
    <dgm:pt modelId="{A07702E7-1FC6-414D-BF27-90998C9DA931}" type="parTrans" cxnId="{8B87070B-74FD-4F93-9C68-E68E0066A5B1}">
      <dgm:prSet/>
      <dgm:spPr/>
      <dgm:t>
        <a:bodyPr/>
        <a:lstStyle/>
        <a:p>
          <a:endParaRPr lang="zh-CN" altLang="en-US"/>
        </a:p>
      </dgm:t>
    </dgm:pt>
    <dgm:pt modelId="{21F88DF0-BF6E-43EE-AFA1-4ABEAC285FD6}" type="sibTrans" cxnId="{8B87070B-74FD-4F93-9C68-E68E0066A5B1}">
      <dgm:prSet/>
      <dgm:spPr/>
      <dgm:t>
        <a:bodyPr/>
        <a:lstStyle/>
        <a:p>
          <a:endParaRPr lang="zh-CN" altLang="en-US"/>
        </a:p>
      </dgm:t>
    </dgm:pt>
    <dgm:pt modelId="{DFEC7C6F-8772-4591-911C-549BF4F7C8AB}">
      <dgm:prSet phldrT="[文本]" custLinFactX="-7785" custLinFactY="98052" custLinFactNeighborX="-100000" custLinFactNeighborY="100000"/>
      <dgm:spPr/>
      <dgm:t>
        <a:bodyPr/>
        <a:lstStyle/>
        <a:p>
          <a:endParaRPr lang="zh-CN" altLang="en-US"/>
        </a:p>
      </dgm:t>
    </dgm:pt>
    <dgm:pt modelId="{D9AB4F63-C801-44EE-8CB7-A7F45D34DFB8}" type="parTrans" cxnId="{33A37BBF-0FC5-41C5-A931-67E1A305136F}">
      <dgm:prSet/>
      <dgm:spPr/>
      <dgm:t>
        <a:bodyPr/>
        <a:lstStyle/>
        <a:p>
          <a:endParaRPr lang="zh-CN" altLang="en-US"/>
        </a:p>
      </dgm:t>
    </dgm:pt>
    <dgm:pt modelId="{8A679B5B-A5D0-4B32-9ED8-D72B92413B69}" type="sibTrans" cxnId="{33A37BBF-0FC5-41C5-A931-67E1A305136F}">
      <dgm:prSet/>
      <dgm:spPr/>
      <dgm:t>
        <a:bodyPr/>
        <a:lstStyle/>
        <a:p>
          <a:endParaRPr lang="zh-CN" altLang="en-US"/>
        </a:p>
      </dgm:t>
    </dgm:pt>
    <dgm:pt modelId="{868259B3-F67C-4E44-BF36-8C9C843E12B2}" type="pres">
      <dgm:prSet presAssocID="{1F4CDED6-5E5B-4E89-8D43-CBE7944EB07D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8F6AF58-6F2B-41DB-B5D4-044173B4E468}" type="pres">
      <dgm:prSet presAssocID="{1F4CDED6-5E5B-4E89-8D43-CBE7944EB07D}" presName="dummyMaxCanvas" presStyleCnt="0"/>
      <dgm:spPr/>
    </dgm:pt>
    <dgm:pt modelId="{340BC6CD-1CE9-4D2F-8D59-83F3BC8C3D32}" type="pres">
      <dgm:prSet presAssocID="{1F4CDED6-5E5B-4E89-8D43-CBE7944EB07D}" presName="parentComposite" presStyleCnt="0"/>
      <dgm:spPr/>
    </dgm:pt>
    <dgm:pt modelId="{ABA0F12E-C6F2-45AE-A944-31D3EF142042}" type="pres">
      <dgm:prSet presAssocID="{1F4CDED6-5E5B-4E89-8D43-CBE7944EB07D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zh-CN" altLang="en-US"/>
        </a:p>
      </dgm:t>
    </dgm:pt>
    <dgm:pt modelId="{1963FD75-42CD-4071-A47A-7E2D381E4E26}" type="pres">
      <dgm:prSet presAssocID="{1F4CDED6-5E5B-4E89-8D43-CBE7944EB07D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zh-CN" altLang="en-US"/>
        </a:p>
      </dgm:t>
    </dgm:pt>
    <dgm:pt modelId="{0DC5345E-1B3C-4D6B-A230-C6489EDE71EE}" type="pres">
      <dgm:prSet presAssocID="{1F4CDED6-5E5B-4E89-8D43-CBE7944EB07D}" presName="childrenComposite" presStyleCnt="0"/>
      <dgm:spPr/>
    </dgm:pt>
    <dgm:pt modelId="{C9BBA8DB-811B-4271-9EC2-7570928AA4AB}" type="pres">
      <dgm:prSet presAssocID="{1F4CDED6-5E5B-4E89-8D43-CBE7944EB07D}" presName="dummyMaxCanvas_ChildArea" presStyleCnt="0"/>
      <dgm:spPr/>
    </dgm:pt>
    <dgm:pt modelId="{A2DE8A6E-B2C4-4B3E-9FEE-8BA62196A789}" type="pres">
      <dgm:prSet presAssocID="{1F4CDED6-5E5B-4E89-8D43-CBE7944EB07D}" presName="fulcrum" presStyleLbl="alignAccFollowNode1" presStyleIdx="2" presStyleCnt="4"/>
      <dgm:spPr/>
    </dgm:pt>
    <dgm:pt modelId="{BDDE9C98-70ED-419A-97DE-5709D48EE496}" type="pres">
      <dgm:prSet presAssocID="{1F4CDED6-5E5B-4E89-8D43-CBE7944EB07D}" presName="balance_44" presStyleLbl="alignAccFollowNode1" presStyleIdx="3" presStyleCnt="4" custScaleX="184016">
        <dgm:presLayoutVars>
          <dgm:bulletEnabled val="1"/>
        </dgm:presLayoutVars>
      </dgm:prSet>
      <dgm:spPr/>
    </dgm:pt>
    <dgm:pt modelId="{ABE2EAA7-D220-4C37-B3E4-5F3641952EBC}" type="pres">
      <dgm:prSet presAssocID="{1F4CDED6-5E5B-4E89-8D43-CBE7944EB07D}" presName="right_44_1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E42DDFB-44F9-4C95-AA4C-9A885588949B}" type="pres">
      <dgm:prSet presAssocID="{1F4CDED6-5E5B-4E89-8D43-CBE7944EB07D}" presName="right_44_2" presStyleLbl="node1" presStyleIdx="1" presStyleCnt="8" custLinFactX="6032" custLinFactY="6401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FAE3EF7-B33C-4580-AEAC-9F2E10814BC1}" type="pres">
      <dgm:prSet presAssocID="{1F4CDED6-5E5B-4E89-8D43-CBE7944EB07D}" presName="right_44_3" presStyleLbl="node1" presStyleIdx="2" presStyleCnt="8" custLinFactX="4575" custLinFactY="4025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5EB5C46-76BC-48BC-B7C0-43F104F33DF9}" type="pres">
      <dgm:prSet presAssocID="{1F4CDED6-5E5B-4E89-8D43-CBE7944EB07D}" presName="right_44_4" presStyleLbl="node1" presStyleIdx="3" presStyleCnt="8" custLinFactNeighborX="-1109" custLinFactNeighborY="-1293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4D1D06C-4580-44E7-95D5-23AC2C628BF1}" type="pres">
      <dgm:prSet presAssocID="{1F4CDED6-5E5B-4E89-8D43-CBE7944EB07D}" presName="left_44_1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6A9CFAC-DFB0-4B9D-8986-A1AF68084B31}" type="pres">
      <dgm:prSet presAssocID="{1F4CDED6-5E5B-4E89-8D43-CBE7944EB07D}" presName="left_44_2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1FAB872-C023-419A-A57E-D1DAB6CBE9C2}" type="pres">
      <dgm:prSet presAssocID="{1F4CDED6-5E5B-4E89-8D43-CBE7944EB07D}" presName="left_44_3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D72EDE0-2C2A-420D-AA5D-A09E31C3C012}" type="pres">
      <dgm:prSet presAssocID="{1F4CDED6-5E5B-4E89-8D43-CBE7944EB07D}" presName="left_44_4" presStyleLbl="node1" presStyleIdx="7" presStyleCnt="8" custLinFactNeighborX="-952" custLinFactNeighborY="-1009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A9E6C26-80D2-4E56-B353-35B59E76F8C2}" srcId="{1F4CDED6-5E5B-4E89-8D43-CBE7944EB07D}" destId="{AD311DB4-1D69-414B-B537-E6C95F2A760A}" srcOrd="2" destOrd="0" parTransId="{6F035D33-6F8A-4B71-8921-A087916858FB}" sibTransId="{ECF76AD4-507B-48F8-9274-332FAC8A456B}"/>
    <dgm:cxn modelId="{CEA708C4-BE96-4600-A346-6CE61A843A90}" srcId="{797C24D3-93A6-4799-81CF-693FA7277603}" destId="{8BCFAC3A-C450-4E8F-BD72-101334834188}" srcOrd="4" destOrd="0" parTransId="{AE8DD799-4C04-4408-B282-42D6C439648E}" sibTransId="{CA19A92F-ED60-4D3F-8B67-889ED2CF1D1C}"/>
    <dgm:cxn modelId="{8576DC76-AED7-4F3F-B10C-120440D9BFFE}" srcId="{1F4CDED6-5E5B-4E89-8D43-CBE7944EB07D}" destId="{797C24D3-93A6-4799-81CF-693FA7277603}" srcOrd="1" destOrd="0" parTransId="{13D537F8-C209-4396-8CE7-125A37CED322}" sibTransId="{D0DA07FC-9831-44DF-BB34-40A3DF6D2AB8}"/>
    <dgm:cxn modelId="{8B87070B-74FD-4F93-9C68-E68E0066A5B1}" srcId="{37A40F6A-5977-4EE7-BC9E-2F8FDF464707}" destId="{0B9A5D3C-69F0-41F4-A462-310FE778E9E2}" srcOrd="5" destOrd="0" parTransId="{A07702E7-1FC6-414D-BF27-90998C9DA931}" sibTransId="{21F88DF0-BF6E-43EE-AFA1-4ABEAC285FD6}"/>
    <dgm:cxn modelId="{CED0846E-D09C-46DF-A586-99FB3AABCF40}" srcId="{797C24D3-93A6-4799-81CF-693FA7277603}" destId="{8052229D-78D5-4264-BC2B-CAAF0B29DA1C}" srcOrd="3" destOrd="0" parTransId="{B3C266EB-6C88-4265-9682-14628517C6DD}" sibTransId="{F611593B-46FD-4945-BC54-1A931B560A42}"/>
    <dgm:cxn modelId="{6364B01D-1A74-4C68-937B-E83F2EE6045A}" type="presOf" srcId="{1F4CDED6-5E5B-4E89-8D43-CBE7944EB07D}" destId="{868259B3-F67C-4E44-BF36-8C9C843E12B2}" srcOrd="0" destOrd="0" presId="urn:microsoft.com/office/officeart/2005/8/layout/balance1"/>
    <dgm:cxn modelId="{E133FBCD-74BB-40E0-AE37-2B0E946B0D96}" srcId="{797C24D3-93A6-4799-81CF-693FA7277603}" destId="{0382A123-F844-4821-B619-032B5E070F08}" srcOrd="1" destOrd="0" parTransId="{8FD79BBE-81F1-4C19-8769-7535448878EC}" sibTransId="{7EE467F4-010A-4BC4-B276-44F86B2983FB}"/>
    <dgm:cxn modelId="{E73BCCBE-B694-4F0F-84A1-15B8D7487EF5}" type="presOf" srcId="{61625E08-3FED-4760-B39B-156D4B0CB106}" destId="{6FAE3EF7-B33C-4580-AEAC-9F2E10814BC1}" srcOrd="0" destOrd="0" presId="urn:microsoft.com/office/officeart/2005/8/layout/balance1"/>
    <dgm:cxn modelId="{F9BFE5BD-30E8-4EA3-8579-174873BC909F}" srcId="{37A40F6A-5977-4EE7-BC9E-2F8FDF464707}" destId="{6172A479-216A-48DE-B962-02E77AC8155B}" srcOrd="2" destOrd="0" parTransId="{13FB2861-6E5D-42AD-8CD8-F2C9B367D677}" sibTransId="{3FD16A0E-98C4-425E-A54C-A56290A50437}"/>
    <dgm:cxn modelId="{817DD5CD-944D-4B94-92B7-E8AFBBB9C6B3}" type="presOf" srcId="{797C24D3-93A6-4799-81CF-693FA7277603}" destId="{1963FD75-42CD-4071-A47A-7E2D381E4E26}" srcOrd="0" destOrd="0" presId="urn:microsoft.com/office/officeart/2005/8/layout/balance1"/>
    <dgm:cxn modelId="{BB0D223E-9AD0-435F-8DE0-5B0F2DC5BF8D}" srcId="{37A40F6A-5977-4EE7-BC9E-2F8FDF464707}" destId="{365B103B-3073-4217-B54C-ED2308EF87D6}" srcOrd="3" destOrd="0" parTransId="{65E9B760-B6F9-4DF0-9A24-12418A993895}" sibTransId="{2AAEA8EB-E9A2-4C22-BA03-15B3D8FA43D0}"/>
    <dgm:cxn modelId="{CA84E853-6C1E-4128-8D1E-D6F2E175D40D}" srcId="{797C24D3-93A6-4799-81CF-693FA7277603}" destId="{6B8B28E9-0A1F-44EA-AA47-DF5B798CB574}" srcOrd="0" destOrd="0" parTransId="{D48D2EC1-3512-4396-924D-0C4110D88980}" sibTransId="{A7C12427-0117-4F63-BF0E-4B86DB411302}"/>
    <dgm:cxn modelId="{ED03DAFB-EF97-4574-B9CE-5884819D7B67}" type="presOf" srcId="{0382A123-F844-4821-B619-032B5E070F08}" destId="{1E42DDFB-44F9-4C95-AA4C-9A885588949B}" srcOrd="0" destOrd="0" presId="urn:microsoft.com/office/officeart/2005/8/layout/balance1"/>
    <dgm:cxn modelId="{0F4B1AF0-0298-4BD5-A3C7-B8F9C76008BE}" srcId="{797C24D3-93A6-4799-81CF-693FA7277603}" destId="{61625E08-3FED-4760-B39B-156D4B0CB106}" srcOrd="2" destOrd="0" parTransId="{05ECF5AC-D933-4BCB-8833-7875313825DF}" sibTransId="{D68ECFBD-E8C8-4B6C-9D47-5F0CF9D2C939}"/>
    <dgm:cxn modelId="{FC70C864-D13B-4B38-837D-7058DE7C47CB}" srcId="{1F4CDED6-5E5B-4E89-8D43-CBE7944EB07D}" destId="{37A40F6A-5977-4EE7-BC9E-2F8FDF464707}" srcOrd="0" destOrd="0" parTransId="{5A5BC9C3-5E41-4B20-B5B8-4F76BA862691}" sibTransId="{4359BA68-9ACB-4FE2-9003-FBFF2B90556E}"/>
    <dgm:cxn modelId="{8115EFED-3DDD-4210-A6EB-95922834F7BD}" type="presOf" srcId="{6172A479-216A-48DE-B962-02E77AC8155B}" destId="{61FAB872-C023-419A-A57E-D1DAB6CBE9C2}" srcOrd="0" destOrd="0" presId="urn:microsoft.com/office/officeart/2005/8/layout/balance1"/>
    <dgm:cxn modelId="{A721064A-4D75-4D1B-9624-D97658AEB257}" type="presOf" srcId="{365B103B-3073-4217-B54C-ED2308EF87D6}" destId="{3D72EDE0-2C2A-420D-AA5D-A09E31C3C012}" srcOrd="0" destOrd="0" presId="urn:microsoft.com/office/officeart/2005/8/layout/balance1"/>
    <dgm:cxn modelId="{679E9E44-524F-4403-89D2-8110E1558E0E}" srcId="{37A40F6A-5977-4EE7-BC9E-2F8FDF464707}" destId="{95B3EC37-B8E0-46D9-9EB1-906B2D624B44}" srcOrd="1" destOrd="0" parTransId="{23D7EDDE-F6D3-4FA2-B466-02A547FCEC11}" sibTransId="{EFFD5886-33DF-479E-BAC5-138508E61F3C}"/>
    <dgm:cxn modelId="{560413EE-8F32-4011-A4D2-EF9581EA085B}" type="presOf" srcId="{6B8B28E9-0A1F-44EA-AA47-DF5B798CB574}" destId="{ABE2EAA7-D220-4C37-B3E4-5F3641952EBC}" srcOrd="0" destOrd="0" presId="urn:microsoft.com/office/officeart/2005/8/layout/balance1"/>
    <dgm:cxn modelId="{9262533C-EAAA-4C1C-881D-D1517FBC83F4}" srcId="{37A40F6A-5977-4EE7-BC9E-2F8FDF464707}" destId="{9DBFADFA-ED64-4B91-9E27-42A59D5F9929}" srcOrd="4" destOrd="0" parTransId="{560073D3-39B4-40A2-A83E-89A0D86569EE}" sibTransId="{A5A7A0CA-03B4-47B5-8334-C4C27205054F}"/>
    <dgm:cxn modelId="{33A37BBF-0FC5-41C5-A931-67E1A305136F}" srcId="{1F4CDED6-5E5B-4E89-8D43-CBE7944EB07D}" destId="{DFEC7C6F-8772-4591-911C-549BF4F7C8AB}" srcOrd="3" destOrd="0" parTransId="{D9AB4F63-C801-44EE-8CB7-A7F45D34DFB8}" sibTransId="{8A679B5B-A5D0-4B32-9ED8-D72B92413B69}"/>
    <dgm:cxn modelId="{419DD762-B430-4256-93F2-8B578BAB23F3}" type="presOf" srcId="{8052229D-78D5-4264-BC2B-CAAF0B29DA1C}" destId="{C5EB5C46-76BC-48BC-B7C0-43F104F33DF9}" srcOrd="0" destOrd="0" presId="urn:microsoft.com/office/officeart/2005/8/layout/balance1"/>
    <dgm:cxn modelId="{9E6F0887-6772-444B-B0FD-28D7248B3710}" type="presOf" srcId="{95B3EC37-B8E0-46D9-9EB1-906B2D624B44}" destId="{A6A9CFAC-DFB0-4B9D-8986-A1AF68084B31}" srcOrd="0" destOrd="0" presId="urn:microsoft.com/office/officeart/2005/8/layout/balance1"/>
    <dgm:cxn modelId="{64C5655A-49C6-4B8E-AF3B-C01D955811A8}" type="presOf" srcId="{37A40F6A-5977-4EE7-BC9E-2F8FDF464707}" destId="{ABA0F12E-C6F2-45AE-A944-31D3EF142042}" srcOrd="0" destOrd="0" presId="urn:microsoft.com/office/officeart/2005/8/layout/balance1"/>
    <dgm:cxn modelId="{37656547-4FBA-47E2-BAE7-32583E0875ED}" type="presOf" srcId="{A309A57D-4FE4-46E0-81DA-EB65594EC1AD}" destId="{24D1D06C-4580-44E7-95D5-23AC2C628BF1}" srcOrd="0" destOrd="0" presId="urn:microsoft.com/office/officeart/2005/8/layout/balance1"/>
    <dgm:cxn modelId="{04433A7D-F9EE-4E3B-806B-465B087681DD}" srcId="{37A40F6A-5977-4EE7-BC9E-2F8FDF464707}" destId="{A309A57D-4FE4-46E0-81DA-EB65594EC1AD}" srcOrd="0" destOrd="0" parTransId="{D497207B-E2E2-4395-ABD7-BB8832352ADA}" sibTransId="{4F66CE8C-3297-4519-8DD3-1F53B7F53BD7}"/>
    <dgm:cxn modelId="{61EB729A-EF7B-471C-A177-20DDBC8D5E24}" type="presParOf" srcId="{868259B3-F67C-4E44-BF36-8C9C843E12B2}" destId="{18F6AF58-6F2B-41DB-B5D4-044173B4E468}" srcOrd="0" destOrd="0" presId="urn:microsoft.com/office/officeart/2005/8/layout/balance1"/>
    <dgm:cxn modelId="{3D3A0C28-39D1-49A2-A9A2-53D952C0BFED}" type="presParOf" srcId="{868259B3-F67C-4E44-BF36-8C9C843E12B2}" destId="{340BC6CD-1CE9-4D2F-8D59-83F3BC8C3D32}" srcOrd="1" destOrd="0" presId="urn:microsoft.com/office/officeart/2005/8/layout/balance1"/>
    <dgm:cxn modelId="{8FDF6D14-B2F4-40E3-B8C7-6DD4E2E199E6}" type="presParOf" srcId="{340BC6CD-1CE9-4D2F-8D59-83F3BC8C3D32}" destId="{ABA0F12E-C6F2-45AE-A944-31D3EF142042}" srcOrd="0" destOrd="0" presId="urn:microsoft.com/office/officeart/2005/8/layout/balance1"/>
    <dgm:cxn modelId="{70A5D5C4-7A0E-4763-9591-B9EF81698E3E}" type="presParOf" srcId="{340BC6CD-1CE9-4D2F-8D59-83F3BC8C3D32}" destId="{1963FD75-42CD-4071-A47A-7E2D381E4E26}" srcOrd="1" destOrd="0" presId="urn:microsoft.com/office/officeart/2005/8/layout/balance1"/>
    <dgm:cxn modelId="{D19309BD-4B6C-42BE-AC62-F12D754AE44F}" type="presParOf" srcId="{868259B3-F67C-4E44-BF36-8C9C843E12B2}" destId="{0DC5345E-1B3C-4D6B-A230-C6489EDE71EE}" srcOrd="2" destOrd="0" presId="urn:microsoft.com/office/officeart/2005/8/layout/balance1"/>
    <dgm:cxn modelId="{C0A111D3-89C8-4107-851F-59838CDE4732}" type="presParOf" srcId="{0DC5345E-1B3C-4D6B-A230-C6489EDE71EE}" destId="{C9BBA8DB-811B-4271-9EC2-7570928AA4AB}" srcOrd="0" destOrd="0" presId="urn:microsoft.com/office/officeart/2005/8/layout/balance1"/>
    <dgm:cxn modelId="{2CA641D3-C48E-4290-85F9-29105C636F43}" type="presParOf" srcId="{0DC5345E-1B3C-4D6B-A230-C6489EDE71EE}" destId="{A2DE8A6E-B2C4-4B3E-9FEE-8BA62196A789}" srcOrd="1" destOrd="0" presId="urn:microsoft.com/office/officeart/2005/8/layout/balance1"/>
    <dgm:cxn modelId="{BD3D3FEB-238A-4601-95BC-8F0841821A6B}" type="presParOf" srcId="{0DC5345E-1B3C-4D6B-A230-C6489EDE71EE}" destId="{BDDE9C98-70ED-419A-97DE-5709D48EE496}" srcOrd="2" destOrd="0" presId="urn:microsoft.com/office/officeart/2005/8/layout/balance1"/>
    <dgm:cxn modelId="{66BB24F2-BBE0-4596-8D99-930652FCDAEE}" type="presParOf" srcId="{0DC5345E-1B3C-4D6B-A230-C6489EDE71EE}" destId="{ABE2EAA7-D220-4C37-B3E4-5F3641952EBC}" srcOrd="3" destOrd="0" presId="urn:microsoft.com/office/officeart/2005/8/layout/balance1"/>
    <dgm:cxn modelId="{62790BE4-9DE2-4079-A7E8-621801B6AA9D}" type="presParOf" srcId="{0DC5345E-1B3C-4D6B-A230-C6489EDE71EE}" destId="{1E42DDFB-44F9-4C95-AA4C-9A885588949B}" srcOrd="4" destOrd="0" presId="urn:microsoft.com/office/officeart/2005/8/layout/balance1"/>
    <dgm:cxn modelId="{6E6B89B5-B8C9-4503-AD28-4FE5B24DE0A7}" type="presParOf" srcId="{0DC5345E-1B3C-4D6B-A230-C6489EDE71EE}" destId="{6FAE3EF7-B33C-4580-AEAC-9F2E10814BC1}" srcOrd="5" destOrd="0" presId="urn:microsoft.com/office/officeart/2005/8/layout/balance1"/>
    <dgm:cxn modelId="{35910EF8-FE83-44D2-9AE0-B1976FE4B99F}" type="presParOf" srcId="{0DC5345E-1B3C-4D6B-A230-C6489EDE71EE}" destId="{C5EB5C46-76BC-48BC-B7C0-43F104F33DF9}" srcOrd="6" destOrd="0" presId="urn:microsoft.com/office/officeart/2005/8/layout/balance1"/>
    <dgm:cxn modelId="{2A5FA4EC-CF86-4E9B-9681-5CA74895881C}" type="presParOf" srcId="{0DC5345E-1B3C-4D6B-A230-C6489EDE71EE}" destId="{24D1D06C-4580-44E7-95D5-23AC2C628BF1}" srcOrd="7" destOrd="0" presId="urn:microsoft.com/office/officeart/2005/8/layout/balance1"/>
    <dgm:cxn modelId="{3956BB8E-6849-41B5-82A3-F81C2C5FD7C3}" type="presParOf" srcId="{0DC5345E-1B3C-4D6B-A230-C6489EDE71EE}" destId="{A6A9CFAC-DFB0-4B9D-8986-A1AF68084B31}" srcOrd="8" destOrd="0" presId="urn:microsoft.com/office/officeart/2005/8/layout/balance1"/>
    <dgm:cxn modelId="{CC94A3B5-A45B-4966-8DDE-584A6F2A31D9}" type="presParOf" srcId="{0DC5345E-1B3C-4D6B-A230-C6489EDE71EE}" destId="{61FAB872-C023-419A-A57E-D1DAB6CBE9C2}" srcOrd="9" destOrd="0" presId="urn:microsoft.com/office/officeart/2005/8/layout/balance1"/>
    <dgm:cxn modelId="{F086F366-7751-4EBC-91D8-397A25F97B80}" type="presParOf" srcId="{0DC5345E-1B3C-4D6B-A230-C6489EDE71EE}" destId="{3D72EDE0-2C2A-420D-AA5D-A09E31C3C012}" srcOrd="10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771543-CB96-4256-9930-0354E8F14B65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BC2BD55-77EB-4D4C-A97F-DF1E3B628814}">
      <dgm:prSet phldrT="[文本]"/>
      <dgm:spPr/>
      <dgm:t>
        <a:bodyPr/>
        <a:lstStyle/>
        <a:p>
          <a:r>
            <a:rPr lang="zh-CN" altLang="en-US" dirty="0" smtClean="0"/>
            <a:t>双语教学要点</a:t>
          </a:r>
          <a:endParaRPr lang="zh-CN" altLang="en-US" dirty="0"/>
        </a:p>
      </dgm:t>
    </dgm:pt>
    <dgm:pt modelId="{C117B5D7-6F42-4965-A9AF-97E97A920CBC}" type="parTrans" cxnId="{82E4B1F1-C0F3-4D16-9E5D-519E2DAD1074}">
      <dgm:prSet/>
      <dgm:spPr/>
      <dgm:t>
        <a:bodyPr/>
        <a:lstStyle/>
        <a:p>
          <a:endParaRPr lang="zh-CN" altLang="en-US"/>
        </a:p>
      </dgm:t>
    </dgm:pt>
    <dgm:pt modelId="{8BEB019E-B38D-4C2B-A4D7-687DC282A714}" type="sibTrans" cxnId="{82E4B1F1-C0F3-4D16-9E5D-519E2DAD1074}">
      <dgm:prSet/>
      <dgm:spPr/>
      <dgm:t>
        <a:bodyPr/>
        <a:lstStyle/>
        <a:p>
          <a:endParaRPr lang="zh-CN" altLang="en-US"/>
        </a:p>
      </dgm:t>
    </dgm:pt>
    <dgm:pt modelId="{8D740A2B-560D-47E5-839E-2BF621785C16}">
      <dgm:prSet phldrT="[文本]"/>
      <dgm:spPr/>
      <dgm:t>
        <a:bodyPr/>
        <a:lstStyle/>
        <a:p>
          <a:r>
            <a:rPr lang="zh-CN" altLang="en-US" dirty="0" smtClean="0"/>
            <a:t>素质教育</a:t>
          </a:r>
          <a:endParaRPr lang="zh-CN" altLang="en-US" dirty="0"/>
        </a:p>
      </dgm:t>
    </dgm:pt>
    <dgm:pt modelId="{1AC5EC84-9308-4B2F-9FD0-E5BB148AC781}" type="parTrans" cxnId="{304350C4-DAE6-4E1C-B339-7BA9B9D6270B}">
      <dgm:prSet/>
      <dgm:spPr/>
      <dgm:t>
        <a:bodyPr/>
        <a:lstStyle/>
        <a:p>
          <a:endParaRPr lang="zh-CN" altLang="en-US"/>
        </a:p>
      </dgm:t>
    </dgm:pt>
    <dgm:pt modelId="{E52A3056-05B6-4602-A5DC-364E23F90D73}" type="sibTrans" cxnId="{304350C4-DAE6-4E1C-B339-7BA9B9D6270B}">
      <dgm:prSet/>
      <dgm:spPr/>
      <dgm:t>
        <a:bodyPr/>
        <a:lstStyle/>
        <a:p>
          <a:endParaRPr lang="zh-CN" altLang="en-US"/>
        </a:p>
      </dgm:t>
    </dgm:pt>
    <dgm:pt modelId="{ACF8E6E7-8FAD-44B7-8479-8536F868CAD5}" type="pres">
      <dgm:prSet presAssocID="{BA771543-CB96-4256-9930-0354E8F14B65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8FEFAAAF-5449-4B1B-9FBD-3C5AEFDDB202}" type="pres">
      <dgm:prSet presAssocID="{BA771543-CB96-4256-9930-0354E8F14B65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53A4CF0-AA19-4BBC-9EF6-CF59E288E24F}" type="pres">
      <dgm:prSet presAssocID="{BA771543-CB96-4256-9930-0354E8F14B65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zh-CN" altLang="en-US"/>
        </a:p>
      </dgm:t>
    </dgm:pt>
    <dgm:pt modelId="{9C954D6D-3047-49DE-998A-958F0D760FC9}" type="pres">
      <dgm:prSet presAssocID="{BA771543-CB96-4256-9930-0354E8F14B65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930C29D-539D-4400-AD35-C6E099894CFD}" type="pres">
      <dgm:prSet presAssocID="{BA771543-CB96-4256-9930-0354E8F14B65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D351E87E-8A0A-48C9-BDE4-BF85E424F6B4}" type="pres">
      <dgm:prSet presAssocID="{BA771543-CB96-4256-9930-0354E8F14B65}" presName="TopArrow" presStyleLbl="node1" presStyleIdx="0" presStyleCnt="2"/>
      <dgm:spPr/>
    </dgm:pt>
    <dgm:pt modelId="{8A6BE72F-686A-4E71-9CC2-E8C1CAAA5955}" type="pres">
      <dgm:prSet presAssocID="{BA771543-CB96-4256-9930-0354E8F14B65}" presName="BottomArrow" presStyleLbl="node1" presStyleIdx="1" presStyleCnt="2"/>
      <dgm:spPr/>
    </dgm:pt>
  </dgm:ptLst>
  <dgm:cxnLst>
    <dgm:cxn modelId="{82E4B1F1-C0F3-4D16-9E5D-519E2DAD1074}" srcId="{BA771543-CB96-4256-9930-0354E8F14B65}" destId="{5BC2BD55-77EB-4D4C-A97F-DF1E3B628814}" srcOrd="0" destOrd="0" parTransId="{C117B5D7-6F42-4965-A9AF-97E97A920CBC}" sibTransId="{8BEB019E-B38D-4C2B-A4D7-687DC282A714}"/>
    <dgm:cxn modelId="{B45A52C7-0DFE-4557-89FA-105D010256C9}" type="presOf" srcId="{8D740A2B-560D-47E5-839E-2BF621785C16}" destId="{9C954D6D-3047-49DE-998A-958F0D760FC9}" srcOrd="0" destOrd="0" presId="urn:microsoft.com/office/officeart/2009/layout/ReverseList"/>
    <dgm:cxn modelId="{28661CE2-1CEE-476B-AC03-909AF9A3E8E2}" type="presOf" srcId="{5BC2BD55-77EB-4D4C-A97F-DF1E3B628814}" destId="{153A4CF0-AA19-4BBC-9EF6-CF59E288E24F}" srcOrd="1" destOrd="0" presId="urn:microsoft.com/office/officeart/2009/layout/ReverseList"/>
    <dgm:cxn modelId="{F897467F-07BC-48F4-9DCC-E7D05F28DAEA}" type="presOf" srcId="{5BC2BD55-77EB-4D4C-A97F-DF1E3B628814}" destId="{8FEFAAAF-5449-4B1B-9FBD-3C5AEFDDB202}" srcOrd="0" destOrd="0" presId="urn:microsoft.com/office/officeart/2009/layout/ReverseList"/>
    <dgm:cxn modelId="{304350C4-DAE6-4E1C-B339-7BA9B9D6270B}" srcId="{BA771543-CB96-4256-9930-0354E8F14B65}" destId="{8D740A2B-560D-47E5-839E-2BF621785C16}" srcOrd="1" destOrd="0" parTransId="{1AC5EC84-9308-4B2F-9FD0-E5BB148AC781}" sibTransId="{E52A3056-05B6-4602-A5DC-364E23F90D73}"/>
    <dgm:cxn modelId="{08F69556-0DCA-4E6F-8863-A3583B238E1B}" type="presOf" srcId="{8D740A2B-560D-47E5-839E-2BF621785C16}" destId="{4930C29D-539D-4400-AD35-C6E099894CFD}" srcOrd="1" destOrd="0" presId="urn:microsoft.com/office/officeart/2009/layout/ReverseList"/>
    <dgm:cxn modelId="{28A8DEFE-05B1-4119-8E94-DCEC16C4E0E2}" type="presOf" srcId="{BA771543-CB96-4256-9930-0354E8F14B65}" destId="{ACF8E6E7-8FAD-44B7-8479-8536F868CAD5}" srcOrd="0" destOrd="0" presId="urn:microsoft.com/office/officeart/2009/layout/ReverseList"/>
    <dgm:cxn modelId="{C5994D72-6A30-4EAC-88B6-A583D7D56437}" type="presParOf" srcId="{ACF8E6E7-8FAD-44B7-8479-8536F868CAD5}" destId="{8FEFAAAF-5449-4B1B-9FBD-3C5AEFDDB202}" srcOrd="0" destOrd="0" presId="urn:microsoft.com/office/officeart/2009/layout/ReverseList"/>
    <dgm:cxn modelId="{F64EA4DB-65C1-467B-9B6F-2957649D6C60}" type="presParOf" srcId="{ACF8E6E7-8FAD-44B7-8479-8536F868CAD5}" destId="{153A4CF0-AA19-4BBC-9EF6-CF59E288E24F}" srcOrd="1" destOrd="0" presId="urn:microsoft.com/office/officeart/2009/layout/ReverseList"/>
    <dgm:cxn modelId="{DAB92D1D-FBA9-40DE-A7D5-D05EF3F4A514}" type="presParOf" srcId="{ACF8E6E7-8FAD-44B7-8479-8536F868CAD5}" destId="{9C954D6D-3047-49DE-998A-958F0D760FC9}" srcOrd="2" destOrd="0" presId="urn:microsoft.com/office/officeart/2009/layout/ReverseList"/>
    <dgm:cxn modelId="{1CD74B68-9282-442F-ADBD-119663D5E23E}" type="presParOf" srcId="{ACF8E6E7-8FAD-44B7-8479-8536F868CAD5}" destId="{4930C29D-539D-4400-AD35-C6E099894CFD}" srcOrd="3" destOrd="0" presId="urn:microsoft.com/office/officeart/2009/layout/ReverseList"/>
    <dgm:cxn modelId="{EFA8167C-36E1-4204-A6EA-5E34A0E4EF91}" type="presParOf" srcId="{ACF8E6E7-8FAD-44B7-8479-8536F868CAD5}" destId="{D351E87E-8A0A-48C9-BDE4-BF85E424F6B4}" srcOrd="4" destOrd="0" presId="urn:microsoft.com/office/officeart/2009/layout/ReverseList"/>
    <dgm:cxn modelId="{2FCDD70E-B3BB-4DBA-A881-80F9202C04D9}" type="presParOf" srcId="{ACF8E6E7-8FAD-44B7-8479-8536F868CAD5}" destId="{8A6BE72F-686A-4E71-9CC2-E8C1CAAA5955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56A40-09F4-4014-A7ED-8DE635C8EEE9}">
      <dsp:nvSpPr>
        <dsp:cNvPr id="0" name=""/>
        <dsp:cNvSpPr/>
      </dsp:nvSpPr>
      <dsp:spPr>
        <a:xfrm>
          <a:off x="0" y="3023036"/>
          <a:ext cx="8229600" cy="12424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200" kern="1200" dirty="0" smtClean="0"/>
            <a:t>课后</a:t>
          </a:r>
          <a:endParaRPr lang="zh-CN" altLang="en-US" sz="4200" kern="1200" dirty="0"/>
        </a:p>
      </dsp:txBody>
      <dsp:txXfrm>
        <a:off x="0" y="3023036"/>
        <a:ext cx="2468880" cy="1242476"/>
      </dsp:txXfrm>
    </dsp:sp>
    <dsp:sp modelId="{FB664C5C-E4FB-4F5C-9BA1-543272FFC87A}">
      <dsp:nvSpPr>
        <dsp:cNvPr id="0" name=""/>
        <dsp:cNvSpPr/>
      </dsp:nvSpPr>
      <dsp:spPr>
        <a:xfrm>
          <a:off x="0" y="1573480"/>
          <a:ext cx="8229600" cy="12424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200" kern="1200" dirty="0" smtClean="0"/>
            <a:t>课中</a:t>
          </a:r>
          <a:endParaRPr lang="zh-CN" altLang="en-US" sz="4200" kern="1200" dirty="0"/>
        </a:p>
      </dsp:txBody>
      <dsp:txXfrm>
        <a:off x="0" y="1573480"/>
        <a:ext cx="2468880" cy="1242476"/>
      </dsp:txXfrm>
    </dsp:sp>
    <dsp:sp modelId="{68C9B499-F5BB-4F7F-B5DD-1E8D66C9E5CC}">
      <dsp:nvSpPr>
        <dsp:cNvPr id="0" name=""/>
        <dsp:cNvSpPr/>
      </dsp:nvSpPr>
      <dsp:spPr>
        <a:xfrm>
          <a:off x="0" y="123923"/>
          <a:ext cx="8229600" cy="12424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200" kern="1200" dirty="0" smtClean="0"/>
            <a:t>课前</a:t>
          </a:r>
          <a:endParaRPr lang="zh-CN" altLang="en-US" sz="4200" kern="1200" dirty="0"/>
        </a:p>
      </dsp:txBody>
      <dsp:txXfrm>
        <a:off x="0" y="123923"/>
        <a:ext cx="2468880" cy="1242476"/>
      </dsp:txXfrm>
    </dsp:sp>
    <dsp:sp modelId="{E10FE942-9748-4C76-993E-D59578CA7F71}">
      <dsp:nvSpPr>
        <dsp:cNvPr id="0" name=""/>
        <dsp:cNvSpPr/>
      </dsp:nvSpPr>
      <dsp:spPr>
        <a:xfrm>
          <a:off x="4995152" y="227463"/>
          <a:ext cx="1553095" cy="10353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单词</a:t>
          </a:r>
          <a:endParaRPr lang="en-US" altLang="zh-CN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测验</a:t>
          </a:r>
          <a:endParaRPr lang="zh-CN" altLang="en-US" sz="2000" kern="1200" dirty="0"/>
        </a:p>
      </dsp:txBody>
      <dsp:txXfrm>
        <a:off x="5025478" y="257789"/>
        <a:ext cx="1492443" cy="974745"/>
      </dsp:txXfrm>
    </dsp:sp>
    <dsp:sp modelId="{0A7E8083-C3D6-4D83-8F16-6012AECFC169}">
      <dsp:nvSpPr>
        <dsp:cNvPr id="0" name=""/>
        <dsp:cNvSpPr/>
      </dsp:nvSpPr>
      <dsp:spPr>
        <a:xfrm>
          <a:off x="4257431" y="1262860"/>
          <a:ext cx="1514268" cy="414158"/>
        </a:xfrm>
        <a:custGeom>
          <a:avLst/>
          <a:gdLst/>
          <a:ahLst/>
          <a:cxnLst/>
          <a:rect l="0" t="0" r="0" b="0"/>
          <a:pathLst>
            <a:path>
              <a:moveTo>
                <a:pt x="1514268" y="0"/>
              </a:moveTo>
              <a:lnTo>
                <a:pt x="1514268" y="207079"/>
              </a:lnTo>
              <a:lnTo>
                <a:pt x="0" y="207079"/>
              </a:lnTo>
              <a:lnTo>
                <a:pt x="0" y="4141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2A6CA7-2D47-411A-A7DA-98225B0697B8}">
      <dsp:nvSpPr>
        <dsp:cNvPr id="0" name=""/>
        <dsp:cNvSpPr/>
      </dsp:nvSpPr>
      <dsp:spPr>
        <a:xfrm>
          <a:off x="3480883" y="1677019"/>
          <a:ext cx="1553095" cy="10353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课程内容</a:t>
          </a:r>
          <a:endParaRPr lang="zh-CN" altLang="en-US" sz="2000" kern="1200" dirty="0"/>
        </a:p>
      </dsp:txBody>
      <dsp:txXfrm>
        <a:off x="3511209" y="1707345"/>
        <a:ext cx="1492443" cy="974745"/>
      </dsp:txXfrm>
    </dsp:sp>
    <dsp:sp modelId="{459665C7-9650-4EB2-A6D7-E1AAE04186BE}">
      <dsp:nvSpPr>
        <dsp:cNvPr id="0" name=""/>
        <dsp:cNvSpPr/>
      </dsp:nvSpPr>
      <dsp:spPr>
        <a:xfrm>
          <a:off x="3247919" y="2712417"/>
          <a:ext cx="1009512" cy="414158"/>
        </a:xfrm>
        <a:custGeom>
          <a:avLst/>
          <a:gdLst/>
          <a:ahLst/>
          <a:cxnLst/>
          <a:rect l="0" t="0" r="0" b="0"/>
          <a:pathLst>
            <a:path>
              <a:moveTo>
                <a:pt x="1009512" y="0"/>
              </a:moveTo>
              <a:lnTo>
                <a:pt x="1009512" y="207079"/>
              </a:lnTo>
              <a:lnTo>
                <a:pt x="0" y="207079"/>
              </a:lnTo>
              <a:lnTo>
                <a:pt x="0" y="4141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EED611-4092-4995-BF12-5B31160CFD4D}">
      <dsp:nvSpPr>
        <dsp:cNvPr id="0" name=""/>
        <dsp:cNvSpPr/>
      </dsp:nvSpPr>
      <dsp:spPr>
        <a:xfrm>
          <a:off x="2471371" y="3126576"/>
          <a:ext cx="1553095" cy="10353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个体作业</a:t>
          </a:r>
          <a:endParaRPr lang="en-US" altLang="zh-CN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（传统）</a:t>
          </a:r>
          <a:endParaRPr lang="zh-CN" altLang="en-US" sz="2000" kern="1200" dirty="0"/>
        </a:p>
      </dsp:txBody>
      <dsp:txXfrm>
        <a:off x="2501697" y="3156902"/>
        <a:ext cx="1492443" cy="974745"/>
      </dsp:txXfrm>
    </dsp:sp>
    <dsp:sp modelId="{7B756D60-7AE1-4DC9-83E6-D8C6606E32EC}">
      <dsp:nvSpPr>
        <dsp:cNvPr id="0" name=""/>
        <dsp:cNvSpPr/>
      </dsp:nvSpPr>
      <dsp:spPr>
        <a:xfrm>
          <a:off x="4257431" y="2712417"/>
          <a:ext cx="1009512" cy="414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079"/>
              </a:lnTo>
              <a:lnTo>
                <a:pt x="1009512" y="207079"/>
              </a:lnTo>
              <a:lnTo>
                <a:pt x="1009512" y="4141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1EC3BC-4366-4C74-A764-2BA38810BE77}">
      <dsp:nvSpPr>
        <dsp:cNvPr id="0" name=""/>
        <dsp:cNvSpPr/>
      </dsp:nvSpPr>
      <dsp:spPr>
        <a:xfrm>
          <a:off x="4490396" y="3126576"/>
          <a:ext cx="1553095" cy="10353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考核测验</a:t>
          </a:r>
          <a:endParaRPr lang="en-US" altLang="zh-CN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（巩固）</a:t>
          </a:r>
          <a:endParaRPr lang="zh-CN" altLang="en-US" sz="2000" kern="1200" dirty="0"/>
        </a:p>
      </dsp:txBody>
      <dsp:txXfrm>
        <a:off x="4520722" y="3156902"/>
        <a:ext cx="1492443" cy="974745"/>
      </dsp:txXfrm>
    </dsp:sp>
    <dsp:sp modelId="{F1008977-0560-48B4-8E89-E7F6CEFB0EE0}">
      <dsp:nvSpPr>
        <dsp:cNvPr id="0" name=""/>
        <dsp:cNvSpPr/>
      </dsp:nvSpPr>
      <dsp:spPr>
        <a:xfrm>
          <a:off x="5771700" y="1262860"/>
          <a:ext cx="1514268" cy="414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079"/>
              </a:lnTo>
              <a:lnTo>
                <a:pt x="1514268" y="207079"/>
              </a:lnTo>
              <a:lnTo>
                <a:pt x="1514268" y="4141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DCD97A-05DE-4A4A-B940-DD13BA4A2DDF}">
      <dsp:nvSpPr>
        <dsp:cNvPr id="0" name=""/>
        <dsp:cNvSpPr/>
      </dsp:nvSpPr>
      <dsp:spPr>
        <a:xfrm>
          <a:off x="6509420" y="1677019"/>
          <a:ext cx="1553095" cy="10353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扩展内容</a:t>
          </a:r>
          <a:endParaRPr lang="zh-CN" altLang="en-US" sz="2000" kern="1200" dirty="0"/>
        </a:p>
      </dsp:txBody>
      <dsp:txXfrm>
        <a:off x="6539746" y="1707345"/>
        <a:ext cx="1492443" cy="974745"/>
      </dsp:txXfrm>
    </dsp:sp>
    <dsp:sp modelId="{F8BE38C6-4D2C-49F3-8FF2-E278B0CAC861}">
      <dsp:nvSpPr>
        <dsp:cNvPr id="0" name=""/>
        <dsp:cNvSpPr/>
      </dsp:nvSpPr>
      <dsp:spPr>
        <a:xfrm>
          <a:off x="7240248" y="2712417"/>
          <a:ext cx="91440" cy="4141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41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022C33-E1DD-4511-9425-5F68E6282603}">
      <dsp:nvSpPr>
        <dsp:cNvPr id="0" name=""/>
        <dsp:cNvSpPr/>
      </dsp:nvSpPr>
      <dsp:spPr>
        <a:xfrm>
          <a:off x="6509420" y="3126576"/>
          <a:ext cx="1553095" cy="10353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分组作业</a:t>
          </a:r>
          <a:endParaRPr lang="en-US" altLang="zh-CN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（能力培养）</a:t>
          </a:r>
          <a:endParaRPr lang="zh-CN" altLang="en-US" sz="2000" kern="1200" dirty="0"/>
        </a:p>
      </dsp:txBody>
      <dsp:txXfrm>
        <a:off x="6539746" y="3156902"/>
        <a:ext cx="1492443" cy="9747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0F12E-C6F2-45AE-A944-31D3EF142042}">
      <dsp:nvSpPr>
        <dsp:cNvPr id="0" name=""/>
        <dsp:cNvSpPr/>
      </dsp:nvSpPr>
      <dsp:spPr>
        <a:xfrm>
          <a:off x="1829570" y="0"/>
          <a:ext cx="1869733" cy="10387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/>
            <a:t>职业素质</a:t>
          </a:r>
          <a:endParaRPr lang="zh-CN" altLang="en-US" sz="3000" kern="1200" dirty="0"/>
        </a:p>
      </dsp:txBody>
      <dsp:txXfrm>
        <a:off x="1859994" y="30424"/>
        <a:ext cx="1808885" cy="977892"/>
      </dsp:txXfrm>
    </dsp:sp>
    <dsp:sp modelId="{1963FD75-42CD-4071-A47A-7E2D381E4E26}">
      <dsp:nvSpPr>
        <dsp:cNvPr id="0" name=""/>
        <dsp:cNvSpPr/>
      </dsp:nvSpPr>
      <dsp:spPr>
        <a:xfrm>
          <a:off x="4530296" y="0"/>
          <a:ext cx="1869733" cy="10387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/>
            <a:t>专业素质</a:t>
          </a:r>
          <a:endParaRPr lang="zh-CN" altLang="en-US" sz="3000" kern="1200" dirty="0"/>
        </a:p>
      </dsp:txBody>
      <dsp:txXfrm>
        <a:off x="4560720" y="30424"/>
        <a:ext cx="1808885" cy="977892"/>
      </dsp:txXfrm>
    </dsp:sp>
    <dsp:sp modelId="{A2DE8A6E-B2C4-4B3E-9FEE-8BA62196A789}">
      <dsp:nvSpPr>
        <dsp:cNvPr id="0" name=""/>
        <dsp:cNvSpPr/>
      </dsp:nvSpPr>
      <dsp:spPr>
        <a:xfrm>
          <a:off x="3725272" y="4414648"/>
          <a:ext cx="779055" cy="779055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5685A-B9DF-46D4-AD30-1D857A7109B8}">
      <dsp:nvSpPr>
        <dsp:cNvPr id="0" name=""/>
        <dsp:cNvSpPr/>
      </dsp:nvSpPr>
      <dsp:spPr>
        <a:xfrm>
          <a:off x="1777633" y="4088483"/>
          <a:ext cx="4674333" cy="3157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1B641A-C94A-47D4-8D8D-D50008DF75BF}">
      <dsp:nvSpPr>
        <dsp:cNvPr id="0" name=""/>
        <dsp:cNvSpPr/>
      </dsp:nvSpPr>
      <dsp:spPr>
        <a:xfrm>
          <a:off x="1829570" y="1267263"/>
          <a:ext cx="1869733" cy="2783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100" kern="1200" dirty="0" smtClean="0"/>
            <a:t>表达能力</a:t>
          </a:r>
          <a:endParaRPr lang="zh-CN" altLang="en-US" sz="5100" kern="1200" dirty="0"/>
        </a:p>
      </dsp:txBody>
      <dsp:txXfrm>
        <a:off x="1920843" y="1358536"/>
        <a:ext cx="1687187" cy="2601279"/>
      </dsp:txXfrm>
    </dsp:sp>
    <dsp:sp modelId="{FF5F3606-3EA0-46AE-B8AB-A8451F4D06FB}">
      <dsp:nvSpPr>
        <dsp:cNvPr id="0" name=""/>
        <dsp:cNvSpPr/>
      </dsp:nvSpPr>
      <dsp:spPr>
        <a:xfrm>
          <a:off x="4530296" y="1267263"/>
          <a:ext cx="1869733" cy="2783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100" kern="1200" dirty="0" smtClean="0"/>
            <a:t>专业知识</a:t>
          </a:r>
          <a:endParaRPr lang="zh-CN" altLang="en-US" sz="5100" kern="1200" dirty="0"/>
        </a:p>
      </dsp:txBody>
      <dsp:txXfrm>
        <a:off x="4621569" y="1358536"/>
        <a:ext cx="1687187" cy="26012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0F12E-C6F2-45AE-A944-31D3EF142042}">
      <dsp:nvSpPr>
        <dsp:cNvPr id="0" name=""/>
        <dsp:cNvSpPr/>
      </dsp:nvSpPr>
      <dsp:spPr>
        <a:xfrm>
          <a:off x="1829570" y="0"/>
          <a:ext cx="1869733" cy="10387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/>
            <a:t>职业素质</a:t>
          </a:r>
          <a:endParaRPr lang="zh-CN" altLang="en-US" sz="3000" kern="1200" dirty="0"/>
        </a:p>
      </dsp:txBody>
      <dsp:txXfrm>
        <a:off x="1859994" y="30424"/>
        <a:ext cx="1808885" cy="977892"/>
      </dsp:txXfrm>
    </dsp:sp>
    <dsp:sp modelId="{1963FD75-42CD-4071-A47A-7E2D381E4E26}">
      <dsp:nvSpPr>
        <dsp:cNvPr id="0" name=""/>
        <dsp:cNvSpPr/>
      </dsp:nvSpPr>
      <dsp:spPr>
        <a:xfrm>
          <a:off x="4530296" y="0"/>
          <a:ext cx="1869733" cy="10387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/>
            <a:t>专业素质</a:t>
          </a:r>
          <a:endParaRPr lang="zh-CN" altLang="en-US" sz="3000" kern="1200" dirty="0"/>
        </a:p>
      </dsp:txBody>
      <dsp:txXfrm>
        <a:off x="4560720" y="30424"/>
        <a:ext cx="1808885" cy="977892"/>
      </dsp:txXfrm>
    </dsp:sp>
    <dsp:sp modelId="{A2DE8A6E-B2C4-4B3E-9FEE-8BA62196A789}">
      <dsp:nvSpPr>
        <dsp:cNvPr id="0" name=""/>
        <dsp:cNvSpPr/>
      </dsp:nvSpPr>
      <dsp:spPr>
        <a:xfrm>
          <a:off x="3725272" y="4414648"/>
          <a:ext cx="779055" cy="779055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ACBFBE-3B16-45BA-B1F7-B100590A4366}">
      <dsp:nvSpPr>
        <dsp:cNvPr id="0" name=""/>
        <dsp:cNvSpPr/>
      </dsp:nvSpPr>
      <dsp:spPr>
        <a:xfrm rot="21360000">
          <a:off x="1776919" y="4080814"/>
          <a:ext cx="4675761" cy="32696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22F02E-6FFB-4572-804D-AEF3CFDB9D40}">
      <dsp:nvSpPr>
        <dsp:cNvPr id="0" name=""/>
        <dsp:cNvSpPr/>
      </dsp:nvSpPr>
      <dsp:spPr>
        <a:xfrm rot="21360000">
          <a:off x="1750180" y="2766191"/>
          <a:ext cx="1924637" cy="13648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表达能力</a:t>
          </a:r>
          <a:endParaRPr lang="zh-CN" altLang="en-US" sz="3200" kern="1200" dirty="0"/>
        </a:p>
      </dsp:txBody>
      <dsp:txXfrm>
        <a:off x="1816807" y="2832818"/>
        <a:ext cx="1791383" cy="1231601"/>
      </dsp:txXfrm>
    </dsp:sp>
    <dsp:sp modelId="{1AF99170-13B9-4BB8-9CC5-C0BC96EADFD2}">
      <dsp:nvSpPr>
        <dsp:cNvPr id="0" name=""/>
        <dsp:cNvSpPr/>
      </dsp:nvSpPr>
      <dsp:spPr>
        <a:xfrm rot="21360000">
          <a:off x="1646306" y="1353504"/>
          <a:ext cx="1924637" cy="13648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报告撰写能力</a:t>
          </a:r>
          <a:endParaRPr lang="zh-CN" altLang="en-US" sz="3200" kern="1200" dirty="0"/>
        </a:p>
      </dsp:txBody>
      <dsp:txXfrm>
        <a:off x="1712933" y="1420131"/>
        <a:ext cx="1791383" cy="1231601"/>
      </dsp:txXfrm>
    </dsp:sp>
    <dsp:sp modelId="{6104446C-8741-4FEA-91CE-AFE9204C72A7}">
      <dsp:nvSpPr>
        <dsp:cNvPr id="0" name=""/>
        <dsp:cNvSpPr/>
      </dsp:nvSpPr>
      <dsp:spPr>
        <a:xfrm rot="21360000">
          <a:off x="4424938" y="2579218"/>
          <a:ext cx="1924637" cy="13648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专业知识</a:t>
          </a:r>
          <a:endParaRPr lang="zh-CN" altLang="en-US" sz="3200" kern="1200" dirty="0"/>
        </a:p>
      </dsp:txBody>
      <dsp:txXfrm>
        <a:off x="4491565" y="2645845"/>
        <a:ext cx="1791383" cy="12316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0F12E-C6F2-45AE-A944-31D3EF142042}">
      <dsp:nvSpPr>
        <dsp:cNvPr id="0" name=""/>
        <dsp:cNvSpPr/>
      </dsp:nvSpPr>
      <dsp:spPr>
        <a:xfrm>
          <a:off x="1829570" y="0"/>
          <a:ext cx="1869733" cy="10387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/>
            <a:t>职业素质</a:t>
          </a:r>
          <a:endParaRPr lang="zh-CN" altLang="en-US" sz="3000" kern="1200" dirty="0"/>
        </a:p>
      </dsp:txBody>
      <dsp:txXfrm>
        <a:off x="1859994" y="30424"/>
        <a:ext cx="1808885" cy="977892"/>
      </dsp:txXfrm>
    </dsp:sp>
    <dsp:sp modelId="{1963FD75-42CD-4071-A47A-7E2D381E4E26}">
      <dsp:nvSpPr>
        <dsp:cNvPr id="0" name=""/>
        <dsp:cNvSpPr/>
      </dsp:nvSpPr>
      <dsp:spPr>
        <a:xfrm>
          <a:off x="4530296" y="0"/>
          <a:ext cx="1869733" cy="10387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/>
            <a:t>专业素质</a:t>
          </a:r>
          <a:endParaRPr lang="zh-CN" altLang="en-US" sz="3000" kern="1200" dirty="0"/>
        </a:p>
      </dsp:txBody>
      <dsp:txXfrm>
        <a:off x="4560720" y="30424"/>
        <a:ext cx="1808885" cy="977892"/>
      </dsp:txXfrm>
    </dsp:sp>
    <dsp:sp modelId="{A2DE8A6E-B2C4-4B3E-9FEE-8BA62196A789}">
      <dsp:nvSpPr>
        <dsp:cNvPr id="0" name=""/>
        <dsp:cNvSpPr/>
      </dsp:nvSpPr>
      <dsp:spPr>
        <a:xfrm>
          <a:off x="3725272" y="4414648"/>
          <a:ext cx="779055" cy="779055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0B1D9C-A504-409E-8AA4-6E7C35894AFA}">
      <dsp:nvSpPr>
        <dsp:cNvPr id="0" name=""/>
        <dsp:cNvSpPr/>
      </dsp:nvSpPr>
      <dsp:spPr>
        <a:xfrm>
          <a:off x="1777633" y="4088483"/>
          <a:ext cx="4674333" cy="3157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640C89-782F-4226-A788-B8F0D7A54D6A}">
      <dsp:nvSpPr>
        <dsp:cNvPr id="0" name=""/>
        <dsp:cNvSpPr/>
      </dsp:nvSpPr>
      <dsp:spPr>
        <a:xfrm>
          <a:off x="4530296" y="2721500"/>
          <a:ext cx="1869733" cy="13295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专业知识</a:t>
          </a:r>
          <a:endParaRPr lang="zh-CN" altLang="en-US" sz="3200" kern="1200" dirty="0"/>
        </a:p>
      </dsp:txBody>
      <dsp:txXfrm>
        <a:off x="4595201" y="2786405"/>
        <a:ext cx="1739923" cy="1199778"/>
      </dsp:txXfrm>
    </dsp:sp>
    <dsp:sp modelId="{B98E6F1B-6671-4EA3-8E5F-AD0761A9333C}">
      <dsp:nvSpPr>
        <dsp:cNvPr id="0" name=""/>
        <dsp:cNvSpPr/>
      </dsp:nvSpPr>
      <dsp:spPr>
        <a:xfrm>
          <a:off x="4530296" y="1329588"/>
          <a:ext cx="1869733" cy="13295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外语能力</a:t>
          </a:r>
          <a:endParaRPr lang="zh-CN" altLang="en-US" sz="3200" kern="1200" dirty="0"/>
        </a:p>
      </dsp:txBody>
      <dsp:txXfrm>
        <a:off x="4595201" y="1394493"/>
        <a:ext cx="1739923" cy="1199778"/>
      </dsp:txXfrm>
    </dsp:sp>
    <dsp:sp modelId="{568FB52E-F6D0-4A8A-813C-6DC8287B437B}">
      <dsp:nvSpPr>
        <dsp:cNvPr id="0" name=""/>
        <dsp:cNvSpPr/>
      </dsp:nvSpPr>
      <dsp:spPr>
        <a:xfrm>
          <a:off x="1829570" y="2721500"/>
          <a:ext cx="1869733" cy="13295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表达能力</a:t>
          </a:r>
          <a:endParaRPr lang="zh-CN" altLang="en-US" sz="3200" kern="1200" dirty="0"/>
        </a:p>
      </dsp:txBody>
      <dsp:txXfrm>
        <a:off x="1894475" y="2786405"/>
        <a:ext cx="1739923" cy="1199778"/>
      </dsp:txXfrm>
    </dsp:sp>
    <dsp:sp modelId="{08832746-09BB-4F09-91EE-46FB6AF90C8E}">
      <dsp:nvSpPr>
        <dsp:cNvPr id="0" name=""/>
        <dsp:cNvSpPr/>
      </dsp:nvSpPr>
      <dsp:spPr>
        <a:xfrm>
          <a:off x="1829570" y="1329588"/>
          <a:ext cx="1869733" cy="13295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报告撰写能力</a:t>
          </a:r>
          <a:endParaRPr lang="zh-CN" altLang="en-US" sz="3200" kern="1200" dirty="0"/>
        </a:p>
      </dsp:txBody>
      <dsp:txXfrm>
        <a:off x="1894475" y="1394493"/>
        <a:ext cx="1739923" cy="11997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0F12E-C6F2-45AE-A944-31D3EF142042}">
      <dsp:nvSpPr>
        <dsp:cNvPr id="0" name=""/>
        <dsp:cNvSpPr/>
      </dsp:nvSpPr>
      <dsp:spPr>
        <a:xfrm>
          <a:off x="2142649" y="0"/>
          <a:ext cx="1987650" cy="110425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职业素质</a:t>
          </a:r>
          <a:endParaRPr lang="zh-CN" altLang="en-US" sz="3200" kern="1200" dirty="0"/>
        </a:p>
      </dsp:txBody>
      <dsp:txXfrm>
        <a:off x="2174991" y="32342"/>
        <a:ext cx="1922966" cy="1039566"/>
      </dsp:txXfrm>
    </dsp:sp>
    <dsp:sp modelId="{1963FD75-42CD-4071-A47A-7E2D381E4E26}">
      <dsp:nvSpPr>
        <dsp:cNvPr id="0" name=""/>
        <dsp:cNvSpPr/>
      </dsp:nvSpPr>
      <dsp:spPr>
        <a:xfrm>
          <a:off x="5013700" y="0"/>
          <a:ext cx="1987650" cy="110425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专业素质</a:t>
          </a:r>
          <a:endParaRPr lang="zh-CN" altLang="en-US" sz="3200" kern="1200" dirty="0"/>
        </a:p>
      </dsp:txBody>
      <dsp:txXfrm>
        <a:off x="5046042" y="32342"/>
        <a:ext cx="1922966" cy="1039566"/>
      </dsp:txXfrm>
    </dsp:sp>
    <dsp:sp modelId="{A2DE8A6E-B2C4-4B3E-9FEE-8BA62196A789}">
      <dsp:nvSpPr>
        <dsp:cNvPr id="0" name=""/>
        <dsp:cNvSpPr/>
      </dsp:nvSpPr>
      <dsp:spPr>
        <a:xfrm>
          <a:off x="4157906" y="4693063"/>
          <a:ext cx="828187" cy="828187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DE9C98-70ED-419A-97DE-5709D48EE496}">
      <dsp:nvSpPr>
        <dsp:cNvPr id="0" name=""/>
        <dsp:cNvSpPr/>
      </dsp:nvSpPr>
      <dsp:spPr>
        <a:xfrm>
          <a:off x="6" y="4346328"/>
          <a:ext cx="9143986" cy="3356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E2EAA7-D220-4C37-B3E4-5F3641952EBC}">
      <dsp:nvSpPr>
        <dsp:cNvPr id="0" name=""/>
        <dsp:cNvSpPr/>
      </dsp:nvSpPr>
      <dsp:spPr>
        <a:xfrm>
          <a:off x="5013700" y="3626357"/>
          <a:ext cx="1987650" cy="6802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专业知识</a:t>
          </a:r>
          <a:endParaRPr lang="zh-CN" altLang="en-US" sz="2200" kern="1200" dirty="0"/>
        </a:p>
      </dsp:txBody>
      <dsp:txXfrm>
        <a:off x="5046906" y="3659563"/>
        <a:ext cx="1921238" cy="613806"/>
      </dsp:txXfrm>
    </dsp:sp>
    <dsp:sp modelId="{1E42DDFB-44F9-4C95-AA4C-9A885588949B}">
      <dsp:nvSpPr>
        <dsp:cNvPr id="0" name=""/>
        <dsp:cNvSpPr/>
      </dsp:nvSpPr>
      <dsp:spPr>
        <a:xfrm>
          <a:off x="7121245" y="3616894"/>
          <a:ext cx="1987650" cy="6802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文献检索能力</a:t>
          </a:r>
          <a:endParaRPr lang="zh-CN" altLang="en-US" sz="2200" kern="1200" dirty="0"/>
        </a:p>
      </dsp:txBody>
      <dsp:txXfrm>
        <a:off x="7154451" y="3650100"/>
        <a:ext cx="1921238" cy="613806"/>
      </dsp:txXfrm>
    </dsp:sp>
    <dsp:sp modelId="{6FAE3EF7-B33C-4580-AEAC-9F2E10814BC1}">
      <dsp:nvSpPr>
        <dsp:cNvPr id="0" name=""/>
        <dsp:cNvSpPr/>
      </dsp:nvSpPr>
      <dsp:spPr>
        <a:xfrm>
          <a:off x="7092285" y="2867510"/>
          <a:ext cx="1987650" cy="6802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归纳总结能力</a:t>
          </a:r>
          <a:endParaRPr lang="zh-CN" altLang="en-US" sz="2200" kern="1200" dirty="0"/>
        </a:p>
      </dsp:txBody>
      <dsp:txXfrm>
        <a:off x="7125491" y="2900716"/>
        <a:ext cx="1921238" cy="613806"/>
      </dsp:txXfrm>
    </dsp:sp>
    <dsp:sp modelId="{C5EB5C46-76BC-48BC-B7C0-43F104F33DF9}">
      <dsp:nvSpPr>
        <dsp:cNvPr id="0" name=""/>
        <dsp:cNvSpPr/>
      </dsp:nvSpPr>
      <dsp:spPr>
        <a:xfrm>
          <a:off x="4991657" y="1325447"/>
          <a:ext cx="1987650" cy="6802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图表分析能力</a:t>
          </a:r>
          <a:endParaRPr lang="zh-CN" altLang="en-US" sz="2200" kern="1200" dirty="0"/>
        </a:p>
      </dsp:txBody>
      <dsp:txXfrm>
        <a:off x="5024863" y="1358653"/>
        <a:ext cx="1921238" cy="613806"/>
      </dsp:txXfrm>
    </dsp:sp>
    <dsp:sp modelId="{24D1D06C-4580-44E7-95D5-23AC2C628BF1}">
      <dsp:nvSpPr>
        <dsp:cNvPr id="0" name=""/>
        <dsp:cNvSpPr/>
      </dsp:nvSpPr>
      <dsp:spPr>
        <a:xfrm>
          <a:off x="2142649" y="3626357"/>
          <a:ext cx="1987650" cy="6802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表达能力</a:t>
          </a:r>
          <a:endParaRPr lang="zh-CN" altLang="en-US" sz="2200" kern="1200" dirty="0"/>
        </a:p>
      </dsp:txBody>
      <dsp:txXfrm>
        <a:off x="2175855" y="3659563"/>
        <a:ext cx="1921238" cy="613806"/>
      </dsp:txXfrm>
    </dsp:sp>
    <dsp:sp modelId="{A6A9CFAC-DFB0-4B9D-8986-A1AF68084B31}">
      <dsp:nvSpPr>
        <dsp:cNvPr id="0" name=""/>
        <dsp:cNvSpPr/>
      </dsp:nvSpPr>
      <dsp:spPr>
        <a:xfrm>
          <a:off x="2142649" y="2893135"/>
          <a:ext cx="1987650" cy="6802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报告撰写能力</a:t>
          </a:r>
          <a:endParaRPr lang="zh-CN" altLang="en-US" sz="2200" kern="1200" dirty="0"/>
        </a:p>
      </dsp:txBody>
      <dsp:txXfrm>
        <a:off x="2175855" y="2926341"/>
        <a:ext cx="1921238" cy="613806"/>
      </dsp:txXfrm>
    </dsp:sp>
    <dsp:sp modelId="{61FAB872-C023-419A-A57E-D1DAB6CBE9C2}">
      <dsp:nvSpPr>
        <dsp:cNvPr id="0" name=""/>
        <dsp:cNvSpPr/>
      </dsp:nvSpPr>
      <dsp:spPr>
        <a:xfrm>
          <a:off x="2142649" y="2159913"/>
          <a:ext cx="1987650" cy="6802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团队合作能力</a:t>
          </a:r>
          <a:endParaRPr lang="zh-CN" altLang="en-US" sz="2200" kern="1200" dirty="0"/>
        </a:p>
      </dsp:txBody>
      <dsp:txXfrm>
        <a:off x="2175855" y="2193119"/>
        <a:ext cx="1921238" cy="613806"/>
      </dsp:txXfrm>
    </dsp:sp>
    <dsp:sp modelId="{3D72EDE0-2C2A-420D-AA5D-A09E31C3C012}">
      <dsp:nvSpPr>
        <dsp:cNvPr id="0" name=""/>
        <dsp:cNvSpPr/>
      </dsp:nvSpPr>
      <dsp:spPr>
        <a:xfrm>
          <a:off x="2123727" y="1344785"/>
          <a:ext cx="1987650" cy="6802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时间观念</a:t>
          </a:r>
          <a:endParaRPr lang="zh-CN" altLang="en-US" sz="2200" kern="1200" dirty="0"/>
        </a:p>
      </dsp:txBody>
      <dsp:txXfrm>
        <a:off x="2156933" y="1377991"/>
        <a:ext cx="1921238" cy="6138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3A4CF0-AA19-4BBC-9EF6-CF59E288E24F}">
      <dsp:nvSpPr>
        <dsp:cNvPr id="0" name=""/>
        <dsp:cNvSpPr/>
      </dsp:nvSpPr>
      <dsp:spPr>
        <a:xfrm rot="16200000">
          <a:off x="907044" y="1233870"/>
          <a:ext cx="2612745" cy="159666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266700" rIns="240030" bIns="266700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200" kern="1200" dirty="0" smtClean="0"/>
            <a:t>双语教学要点</a:t>
          </a:r>
          <a:endParaRPr lang="zh-CN" altLang="en-US" sz="4200" kern="1200" dirty="0"/>
        </a:p>
      </dsp:txBody>
      <dsp:txXfrm rot="5400000">
        <a:off x="1493042" y="803786"/>
        <a:ext cx="1518707" cy="2456831"/>
      </dsp:txXfrm>
    </dsp:sp>
    <dsp:sp modelId="{4930C29D-539D-4400-AD35-C6E099894CFD}">
      <dsp:nvSpPr>
        <dsp:cNvPr id="0" name=""/>
        <dsp:cNvSpPr/>
      </dsp:nvSpPr>
      <dsp:spPr>
        <a:xfrm rot="5400000">
          <a:off x="2576210" y="1233870"/>
          <a:ext cx="2612745" cy="159666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66700" rIns="160020" bIns="266700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200" kern="1200" dirty="0" smtClean="0"/>
            <a:t>素质教育</a:t>
          </a:r>
          <a:endParaRPr lang="zh-CN" altLang="en-US" sz="4200" kern="1200" dirty="0"/>
        </a:p>
      </dsp:txBody>
      <dsp:txXfrm rot="-5400000">
        <a:off x="3084251" y="803787"/>
        <a:ext cx="1518707" cy="2456831"/>
      </dsp:txXfrm>
    </dsp:sp>
    <dsp:sp modelId="{D351E87E-8A0A-48C9-BDE4-BF85E424F6B4}">
      <dsp:nvSpPr>
        <dsp:cNvPr id="0" name=""/>
        <dsp:cNvSpPr/>
      </dsp:nvSpPr>
      <dsp:spPr>
        <a:xfrm>
          <a:off x="2213253" y="0"/>
          <a:ext cx="1669165" cy="166908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6BE72F-686A-4E71-9CC2-E8C1CAAA5955}">
      <dsp:nvSpPr>
        <dsp:cNvPr id="0" name=""/>
        <dsp:cNvSpPr/>
      </dsp:nvSpPr>
      <dsp:spPr>
        <a:xfrm rot="10800000">
          <a:off x="2213253" y="2394915"/>
          <a:ext cx="1669165" cy="166908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31790" y="1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6F05C-AFA8-426B-87F9-788A894673CB}" type="datetimeFigureOut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21932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31790" y="6421932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2373B-64C1-4DC0-9AFE-6BADEEADC9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457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3179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7C57C-BC33-426E-8495-28F55FCCE6AF}" type="datetimeFigureOut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279775" y="506413"/>
            <a:ext cx="3382963" cy="2536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4252" y="3211553"/>
            <a:ext cx="7954010" cy="304252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3179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9C13-42B3-46A2-A48A-B9F91A0CAC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09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7"/>
          <p:cNvGraphicFramePr>
            <a:graphicFrameLocks noChangeAspect="1"/>
          </p:cNvGraphicFramePr>
          <p:nvPr/>
        </p:nvGraphicFramePr>
        <p:xfrm>
          <a:off x="0" y="2420938"/>
          <a:ext cx="9144000" cy="352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4" name="Image" r:id="rId3" imgW="10438095" imgH="5980952" progId="Photoshop.Image.6">
                  <p:embed/>
                </p:oleObj>
              </mc:Choice>
              <mc:Fallback>
                <p:oleObj name="Image" r:id="rId3" imgW="10438095" imgH="5980952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5599"/>
                      <a:stretch>
                        <a:fillRect/>
                      </a:stretch>
                    </p:blipFill>
                    <p:spPr bwMode="ltGray">
                      <a:xfrm>
                        <a:off x="0" y="2420938"/>
                        <a:ext cx="9144000" cy="352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8"/>
          <p:cNvSpPr>
            <a:spLocks noChangeArrowheads="1"/>
          </p:cNvSpPr>
          <p:nvPr/>
        </p:nvSpPr>
        <p:spPr bwMode="gray">
          <a:xfrm>
            <a:off x="0" y="2420938"/>
            <a:ext cx="9144000" cy="7302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4902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+mn-ea"/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white">
          <a:xfrm>
            <a:off x="0" y="6021388"/>
            <a:ext cx="9144000" cy="83661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681038" y="6157913"/>
            <a:ext cx="77724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en-US" altLang="zh-CN" noProof="0" smtClean="0"/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900113" y="1135063"/>
            <a:ext cx="7416800" cy="1150937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algn="ctr">
              <a:defRPr sz="4400">
                <a:solidFill>
                  <a:srgbClr val="467CE8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en-US" altLang="ko-KR" noProof="0" smtClean="0"/>
          </a:p>
        </p:txBody>
      </p:sp>
    </p:spTree>
    <p:extLst>
      <p:ext uri="{BB962C8B-B14F-4D97-AF65-F5344CB8AC3E}">
        <p14:creationId xmlns:p14="http://schemas.microsoft.com/office/powerpoint/2010/main" val="519046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03B2ED-3823-4220-8B3C-28F03B9D7999}" type="datetimeFigureOut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ADCA02-0BAA-4212-8DF8-F6B8E3AC01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7059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19089"/>
            <a:ext cx="2057400" cy="61912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19089"/>
            <a:ext cx="6019800" cy="61912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03B2ED-3823-4220-8B3C-28F03B9D7999}" type="datetimeFigureOut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ADCA02-0BAA-4212-8DF8-F6B8E3AC01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9593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图片 13" descr="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9150"/>
            <a:ext cx="91440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图片 9" descr="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79"/>
          <a:stretch>
            <a:fillRect/>
          </a:stretch>
        </p:blipFill>
        <p:spPr bwMode="auto">
          <a:xfrm>
            <a:off x="0" y="4149725"/>
            <a:ext cx="9144000" cy="115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图片 6" descr="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4364038"/>
            <a:ext cx="9144000" cy="271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图片 11" descr="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8900"/>
            <a:ext cx="9144000" cy="54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图片 12" descr="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2963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图片 14" descr="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6113"/>
            <a:ext cx="9144000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3375" y="1177290"/>
            <a:ext cx="5253038" cy="847726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zh-CN" altLang="zh-CN" noProof="0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0677" y="2061210"/>
            <a:ext cx="5262563" cy="859156"/>
          </a:xfrm>
        </p:spPr>
        <p:txBody>
          <a:bodyPr/>
          <a:lstStyle>
            <a:lvl1pPr marL="0" indent="0">
              <a:buFont typeface="Arial" pitchFamily="34" charset="0"/>
              <a:buNone/>
              <a:defRPr sz="2400"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zh-CN" altLang="zh-CN" noProof="0" smtClean="0"/>
          </a:p>
        </p:txBody>
      </p:sp>
    </p:spTree>
    <p:extLst>
      <p:ext uri="{BB962C8B-B14F-4D97-AF65-F5344CB8AC3E}">
        <p14:creationId xmlns:p14="http://schemas.microsoft.com/office/powerpoint/2010/main" val="46261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786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266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7030"/>
            <a:ext cx="7772400" cy="149923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06717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46836"/>
            <a:ext cx="4038600" cy="47796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46836"/>
            <a:ext cx="4038600" cy="47796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4589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430"/>
            <a:ext cx="4040188" cy="64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5514"/>
            <a:ext cx="4040188" cy="395097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2" y="1535430"/>
            <a:ext cx="4041775" cy="64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2" y="2175514"/>
            <a:ext cx="4041775" cy="395097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571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722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206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241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2416"/>
            <a:ext cx="5111750" cy="58540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4466"/>
            <a:ext cx="3008313" cy="46920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9998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03B2ED-3823-4220-8B3C-28F03B9D7999}" type="datetimeFigureOut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ADCA02-0BAA-4212-8DF8-F6B8E3AC01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5428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76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41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8294"/>
            <a:ext cx="5486400" cy="8039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253997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8569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51460"/>
            <a:ext cx="2057400" cy="587502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51460"/>
            <a:ext cx="6019800" cy="587502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8195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7"/>
          <p:cNvGraphicFramePr>
            <a:graphicFrameLocks noChangeAspect="1"/>
          </p:cNvGraphicFramePr>
          <p:nvPr/>
        </p:nvGraphicFramePr>
        <p:xfrm>
          <a:off x="0" y="2420938"/>
          <a:ext cx="9144000" cy="352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2" name="Image" r:id="rId3" imgW="10438095" imgH="5980952" progId="Photoshop.Image.6">
                  <p:embed/>
                </p:oleObj>
              </mc:Choice>
              <mc:Fallback>
                <p:oleObj name="Image" r:id="rId3" imgW="10438095" imgH="5980952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5599"/>
                      <a:stretch>
                        <a:fillRect/>
                      </a:stretch>
                    </p:blipFill>
                    <p:spPr bwMode="ltGray">
                      <a:xfrm>
                        <a:off x="0" y="2420938"/>
                        <a:ext cx="9144000" cy="352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8"/>
          <p:cNvSpPr>
            <a:spLocks noChangeArrowheads="1"/>
          </p:cNvSpPr>
          <p:nvPr/>
        </p:nvSpPr>
        <p:spPr bwMode="gray">
          <a:xfrm>
            <a:off x="0" y="2420938"/>
            <a:ext cx="9144000" cy="7302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4902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+mn-ea"/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white">
          <a:xfrm>
            <a:off x="0" y="6021388"/>
            <a:ext cx="9144000" cy="83661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681038" y="6157913"/>
            <a:ext cx="77724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en-US" altLang="zh-CN" noProof="0" smtClean="0"/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900113" y="1135063"/>
            <a:ext cx="7416800" cy="1150937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algn="ctr">
              <a:defRPr sz="4400">
                <a:solidFill>
                  <a:srgbClr val="467CE8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en-US" altLang="ko-KR" noProof="0" smtClean="0"/>
          </a:p>
        </p:txBody>
      </p:sp>
    </p:spTree>
    <p:extLst>
      <p:ext uri="{BB962C8B-B14F-4D97-AF65-F5344CB8AC3E}">
        <p14:creationId xmlns:p14="http://schemas.microsoft.com/office/powerpoint/2010/main" val="519046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84A73-01C8-477A-8F80-B6177200F15D}" type="datetime1">
              <a:rPr lang="zh-CN" altLang="en-US"/>
              <a:pPr>
                <a:defRPr/>
              </a:pPr>
              <a:t>2018/6/28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《XXXXXXXXX课程名称》光纤通信系统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9B9F8-8C77-46D8-84B1-6A421B00FB0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435428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01248-2E52-4597-81CE-85FD6112A70E}" type="datetime1">
              <a:rPr lang="zh-CN" altLang="en-US"/>
              <a:pPr>
                <a:defRPr/>
              </a:pPr>
              <a:t>2018/6/28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《XXXXXXXXX课程名称》光纤通信系统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0BDD0-E8F2-46B3-B5F4-0C1C30BF918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69681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62063"/>
            <a:ext cx="4038600" cy="52482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62063"/>
            <a:ext cx="4038600" cy="52482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DE96D-251E-4918-A0C0-634A66F790BC}" type="datetime1">
              <a:rPr lang="zh-CN" altLang="en-US"/>
              <a:pPr>
                <a:defRPr/>
              </a:pPr>
              <a:t>2018/6/28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《XXXXXXXXX课程名称》光纤通信系统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8229D-4BC2-40E9-803C-223F5115984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179699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1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FA341-D7C9-4139-93B3-A9FAE0A2C382}" type="datetime1">
              <a:rPr lang="zh-CN" altLang="en-US"/>
              <a:pPr>
                <a:defRPr/>
              </a:pPr>
              <a:t>2018/6/28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《XXXXXXXXX课程名称》光纤通信系统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16497-7202-4745-A0AD-DC6CFC64F84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23351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A69F2-920D-48D5-847F-7D2529A10389}" type="datetime1">
              <a:rPr lang="zh-CN" altLang="en-US"/>
              <a:pPr>
                <a:defRPr/>
              </a:pPr>
              <a:t>2018/6/28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《XXXXXXXXX课程名称》光纤通信系统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86AB9-1474-4720-91C8-8756832A9D8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70520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CC6D9-933C-4FB1-9E34-2782BE0970FD}" type="datetime1">
              <a:rPr lang="zh-CN" altLang="en-US"/>
              <a:pPr>
                <a:defRPr/>
              </a:pPr>
              <a:t>2018/6/28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《XXXXXXXXX课程名称》光纤通信系统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5A0BC-E927-46FE-BCAD-51445515983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24314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03B2ED-3823-4220-8B3C-28F03B9D7999}" type="datetimeFigureOut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ADCA02-0BAA-4212-8DF8-F6B8E3AC01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96819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F7837-296A-4CC9-BFE2-3FACA0788074}" type="datetime1">
              <a:rPr lang="zh-CN" altLang="en-US"/>
              <a:pPr>
                <a:defRPr/>
              </a:pPr>
              <a:t>2018/6/28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《XXXXXXXXX课程名称》光纤通信系统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D3C09-36A0-41B0-83CD-46751B2D516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318162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85D7C-9032-4CA5-B903-0B6F37A79CFE}" type="datetime1">
              <a:rPr lang="zh-CN" altLang="en-US"/>
              <a:pPr>
                <a:defRPr/>
              </a:pPr>
              <a:t>2018/6/28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《XXXXXXXXX课程名称》光纤通信系统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1CCC7-3C64-4972-A3FB-BC1E7E6BE73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89123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7A5D1-83FB-4561-B38B-40D099A978E3}" type="datetime1">
              <a:rPr lang="zh-CN" altLang="en-US"/>
              <a:pPr>
                <a:defRPr/>
              </a:pPr>
              <a:t>2018/6/28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《XXXXXXXXX课程名称》光纤通信系统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16BA5-3367-4322-A9F0-70C60C85052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570594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19089"/>
            <a:ext cx="2057400" cy="61912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19089"/>
            <a:ext cx="6019800" cy="61912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6D3C5-A1F8-4DA3-B968-58D4F89F9F7E}" type="datetime1">
              <a:rPr lang="zh-CN" altLang="en-US"/>
              <a:pPr>
                <a:defRPr/>
              </a:pPr>
              <a:t>2018/6/28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《XXXXXXXXX课程名称》光纤通信系统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843B9-2F3D-4B3C-BE81-292DFD58F71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95933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图片 13" descr="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9150"/>
            <a:ext cx="91440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图片 9" descr="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79"/>
          <a:stretch>
            <a:fillRect/>
          </a:stretch>
        </p:blipFill>
        <p:spPr bwMode="auto">
          <a:xfrm>
            <a:off x="0" y="4149725"/>
            <a:ext cx="9144000" cy="115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图片 6" descr="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4364038"/>
            <a:ext cx="9144000" cy="271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图片 11" descr="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8900"/>
            <a:ext cx="9144000" cy="54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图片 12" descr="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2963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图片 14" descr="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6113"/>
            <a:ext cx="9144000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3375" y="1177290"/>
            <a:ext cx="5253038" cy="847726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zh-CN" altLang="zh-CN" noProof="0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0677" y="2061210"/>
            <a:ext cx="5262563" cy="859156"/>
          </a:xfrm>
        </p:spPr>
        <p:txBody>
          <a:bodyPr/>
          <a:lstStyle>
            <a:lvl1pPr marL="0" indent="0">
              <a:buFont typeface="Arial" pitchFamily="34" charset="0"/>
              <a:buNone/>
              <a:defRPr sz="2400"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zh-CN" altLang="zh-CN" noProof="0" smtClean="0"/>
          </a:p>
        </p:txBody>
      </p:sp>
    </p:spTree>
    <p:extLst>
      <p:ext uri="{BB962C8B-B14F-4D97-AF65-F5344CB8AC3E}">
        <p14:creationId xmlns:p14="http://schemas.microsoft.com/office/powerpoint/2010/main" val="46261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7860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266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7030"/>
            <a:ext cx="7772400" cy="149923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067172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46836"/>
            <a:ext cx="4038600" cy="47796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46836"/>
            <a:ext cx="4038600" cy="47796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45899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430"/>
            <a:ext cx="4040188" cy="64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5514"/>
            <a:ext cx="4040188" cy="395097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2" y="1535430"/>
            <a:ext cx="4041775" cy="64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2" y="2175514"/>
            <a:ext cx="4041775" cy="395097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5710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722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62063"/>
            <a:ext cx="4038600" cy="52482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62063"/>
            <a:ext cx="4038600" cy="52482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03B2ED-3823-4220-8B3C-28F03B9D7999}" type="datetimeFigureOut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ADCA02-0BAA-4212-8DF8-F6B8E3AC01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79699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2066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241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2416"/>
            <a:ext cx="5111750" cy="58540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4466"/>
            <a:ext cx="3008313" cy="46920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99986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76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41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8294"/>
            <a:ext cx="5486400" cy="8039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2539970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85697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51460"/>
            <a:ext cx="2057400" cy="587502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51460"/>
            <a:ext cx="6019800" cy="587502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8195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984A73-01C8-477A-8F80-B6177200F15D}" type="datetime1">
              <a:rPr lang="zh-CN" altLang="en-US" smtClean="0"/>
              <a:pPr>
                <a:defRPr/>
              </a:pPr>
              <a:t>2018/6/28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《XXXXXXXXX课程名称》光纤通信系统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69B9F8-8C77-46D8-84B1-6A421B00FB08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901248-2E52-4597-81CE-85FD6112A70E}" type="datetime1">
              <a:rPr lang="zh-CN" altLang="en-US" smtClean="0"/>
              <a:pPr>
                <a:defRPr/>
              </a:pPr>
              <a:t>2018/6/28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《XXXXXXXXX课程名称》光纤通信系统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0BDD0-E8F2-46B3-B5F4-0C1C30BF9186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FDE96D-251E-4918-A0C0-634A66F790BC}" type="datetime1">
              <a:rPr lang="zh-CN" altLang="en-US" smtClean="0"/>
              <a:pPr>
                <a:defRPr/>
              </a:pPr>
              <a:t>2018/6/28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《XXXXXXXXX课程名称》光纤通信系统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E8229D-4BC2-40E9-803C-223F5115984D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4FA341-D7C9-4139-93B3-A9FAE0A2C382}" type="datetime1">
              <a:rPr lang="zh-CN" altLang="en-US" smtClean="0"/>
              <a:pPr>
                <a:defRPr/>
              </a:pPr>
              <a:t>2018/6/28</a:t>
            </a:fld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《XXXXXXXXX课程名称》光纤通信系统</a:t>
            </a: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16497-7202-4745-A0AD-DC6CFC64F846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1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03B2ED-3823-4220-8B3C-28F03B9D7999}" type="datetimeFigureOut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ADCA02-0BAA-4212-8DF8-F6B8E3AC01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3510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5A69F2-920D-48D5-847F-7D2529A10389}" type="datetime1">
              <a:rPr lang="zh-CN" altLang="en-US" smtClean="0"/>
              <a:pPr>
                <a:defRPr/>
              </a:pPr>
              <a:t>2018/6/28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《XXXXXXXXX课程名称》光纤通信系统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F86AB9-1474-4720-91C8-8756832A9D82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FCC6D9-933C-4FB1-9E34-2782BE0970FD}" type="datetime1">
              <a:rPr lang="zh-CN" altLang="en-US" smtClean="0"/>
              <a:pPr>
                <a:defRPr/>
              </a:pPr>
              <a:t>2018/6/28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《XXXXXXXXX课程名称》光纤通信系统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5A0BC-E927-46FE-BCAD-514455159837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EF7837-296A-4CC9-BFE2-3FACA0788074}" type="datetime1">
              <a:rPr lang="zh-CN" altLang="en-US" smtClean="0"/>
              <a:pPr>
                <a:defRPr/>
              </a:pPr>
              <a:t>2018/6/28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《XXXXXXXXX课程名称》光纤通信系统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D3C09-36A0-41B0-83CD-46751B2D516F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685D7C-9032-4CA5-B903-0B6F37A79CFE}" type="datetime1">
              <a:rPr lang="zh-CN" altLang="en-US" smtClean="0"/>
              <a:pPr>
                <a:defRPr/>
              </a:pPr>
              <a:t>2018/6/28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《XXXXXXXXX课程名称》光纤通信系统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9851CCC7-3C64-4972-A3FB-BC1E7E6BE731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07A5D1-83FB-4561-B38B-40D099A978E3}" type="datetime1">
              <a:rPr lang="zh-CN" altLang="en-US" smtClean="0"/>
              <a:pPr>
                <a:defRPr/>
              </a:pPr>
              <a:t>2018/6/28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《XXXXXXXXX课程名称》光纤通信系统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16BA5-3367-4322-A9F0-70C60C85052D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6D3C5-A1F8-4DA3-B968-58D4F89F9F7E}" type="datetime1">
              <a:rPr lang="zh-CN" altLang="en-US" smtClean="0"/>
              <a:pPr>
                <a:defRPr/>
              </a:pPr>
              <a:t>2018/6/28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《XXXXXXXXX课程名称》光纤通信系统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843B9-2F3D-4B3C-BE81-292DFD58F717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03B2ED-3823-4220-8B3C-28F03B9D7999}" type="datetimeFigureOut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ADCA02-0BAA-4212-8DF8-F6B8E3AC01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52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03B2ED-3823-4220-8B3C-28F03B9D7999}" type="datetimeFigureOut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ADCA02-0BAA-4212-8DF8-F6B8E3AC01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31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03B2ED-3823-4220-8B3C-28F03B9D7999}" type="datetimeFigureOut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ADCA02-0BAA-4212-8DF8-F6B8E3AC01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81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03B2ED-3823-4220-8B3C-28F03B9D7999}" type="datetimeFigureOut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ADCA02-0BAA-4212-8DF8-F6B8E3AC01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912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/>
        </p:nvSpPr>
        <p:spPr bwMode="ltGray">
          <a:xfrm>
            <a:off x="0" y="981075"/>
            <a:ext cx="9144000" cy="1444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graphicFrame>
        <p:nvGraphicFramePr>
          <p:cNvPr id="1027" name="Object 16"/>
          <p:cNvGraphicFramePr>
            <a:graphicFrameLocks noChangeAspect="1"/>
          </p:cNvGraphicFramePr>
          <p:nvPr/>
        </p:nvGraphicFramePr>
        <p:xfrm>
          <a:off x="0" y="0"/>
          <a:ext cx="914400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0" name="Image" r:id="rId14" imgW="10387302" imgH="1205924" progId="Photoshop.Image.6">
                  <p:embed/>
                </p:oleObj>
              </mc:Choice>
              <mc:Fallback>
                <p:oleObj name="Image" r:id="rId14" imgW="10387302" imgH="1205924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2063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一级标题</a:t>
            </a:r>
            <a:r>
              <a:rPr lang="en-US" altLang="zh-CN" smtClean="0"/>
              <a:t>1st level</a:t>
            </a:r>
          </a:p>
          <a:p>
            <a:pPr lvl="1"/>
            <a:r>
              <a:rPr lang="zh-CN" altLang="en-US" smtClean="0"/>
              <a:t>二级标题</a:t>
            </a:r>
            <a:r>
              <a:rPr lang="en-US" altLang="zh-CN" smtClean="0"/>
              <a:t>2nd level</a:t>
            </a:r>
            <a:endParaRPr lang="zh-CN" altLang="en-US" smtClean="0"/>
          </a:p>
          <a:p>
            <a:pPr lvl="2"/>
            <a:r>
              <a:rPr lang="zh-CN" altLang="en-US" smtClean="0"/>
              <a:t>三级标题</a:t>
            </a:r>
            <a:r>
              <a:rPr lang="en-US" altLang="zh-CN" smtClean="0"/>
              <a:t>3rd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46838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宋体" pitchFamily="2" charset="-122"/>
              </a:defRPr>
            </a:lvl1pPr>
          </a:lstStyle>
          <a:p>
            <a:fld id="{A203B2ED-3823-4220-8B3C-28F03B9D7999}" type="datetimeFigureOut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53100" y="645795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宋体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71863" y="6443663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宋体" pitchFamily="2" charset="-122"/>
              </a:defRPr>
            </a:lvl1pPr>
          </a:lstStyle>
          <a:p>
            <a:fld id="{BDADCA02-0BAA-4212-8DF8-F6B8E3AC01A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33413" y="319088"/>
            <a:ext cx="7896225" cy="5635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本页</a:t>
            </a:r>
            <a:r>
              <a:rPr lang="en-US" altLang="zh-CN" smtClean="0"/>
              <a:t>PPT</a:t>
            </a:r>
            <a:r>
              <a:rPr lang="zh-CN" altLang="en-US" smtClean="0"/>
              <a:t>标题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  <a:ea typeface="楷体_GB2312" pitchFamily="49" charset="-122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  <a:ea typeface="楷体_GB2312" pitchFamily="49" charset="-122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  <a:ea typeface="楷体_GB2312" pitchFamily="49" charset="-122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  <a:ea typeface="楷体_GB2312" pitchFamily="49" charset="-122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  <a:ea typeface="楷体_GB2312" pitchFamily="49" charset="-122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  <a:ea typeface="楷体_GB2312" pitchFamily="49" charset="-122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  <a:ea typeface="楷体_GB2312" pitchFamily="49" charset="-122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  <a:ea typeface="楷体_GB2312" pitchFamily="49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40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4000" b="1">
          <a:solidFill>
            <a:srgbClr val="660033"/>
          </a:solidFill>
          <a:latin typeface="+mj-ea"/>
          <a:ea typeface="+mj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600" b="1">
          <a:solidFill>
            <a:srgbClr val="003300"/>
          </a:solidFill>
          <a:latin typeface="仿宋_GB2312" pitchFamily="49" charset="-122"/>
          <a:ea typeface="仿宋_GB2312" pitchFamily="49" charset="-122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仿宋_GB2312" pitchFamily="49" charset="-12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仿宋_GB2312" pitchFamily="49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仿宋_GB2312" pitchFamily="49" charset="-122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仿宋_GB2312" pitchFamily="49" charset="-122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仿宋_GB2312" pitchFamily="49" charset="-122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仿宋_GB2312" pitchFamily="49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 descr="10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50825"/>
            <a:ext cx="82296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2052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6200"/>
            <a:ext cx="8229600" cy="477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黑体" pitchFamily="49" charset="-122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黑体" pitchFamily="49" charset="-122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黑体" pitchFamily="49" charset="-122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黑体" pitchFamily="49" charset="-122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黑体" pitchFamily="49" charset="-122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黑体" pitchFamily="49" charset="-122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黑体" pitchFamily="49" charset="-122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黑体" pitchFamily="49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/>
        </p:nvSpPr>
        <p:spPr bwMode="ltGray">
          <a:xfrm>
            <a:off x="0" y="981075"/>
            <a:ext cx="9144000" cy="1444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graphicFrame>
        <p:nvGraphicFramePr>
          <p:cNvPr id="1027" name="Object 16"/>
          <p:cNvGraphicFramePr>
            <a:graphicFrameLocks noChangeAspect="1"/>
          </p:cNvGraphicFramePr>
          <p:nvPr/>
        </p:nvGraphicFramePr>
        <p:xfrm>
          <a:off x="0" y="0"/>
          <a:ext cx="914400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8" name="Image" r:id="rId14" imgW="10387302" imgH="1205924" progId="Photoshop.Image.6">
                  <p:embed/>
                </p:oleObj>
              </mc:Choice>
              <mc:Fallback>
                <p:oleObj name="Image" r:id="rId14" imgW="10387302" imgH="1205924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2063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一级标题</a:t>
            </a:r>
            <a:r>
              <a:rPr lang="en-US" altLang="zh-CN" smtClean="0"/>
              <a:t>1st level</a:t>
            </a:r>
          </a:p>
          <a:p>
            <a:pPr lvl="1"/>
            <a:r>
              <a:rPr lang="zh-CN" altLang="en-US" smtClean="0"/>
              <a:t>二级标题</a:t>
            </a:r>
            <a:r>
              <a:rPr lang="en-US" altLang="zh-CN" smtClean="0"/>
              <a:t>2nd level</a:t>
            </a:r>
            <a:endParaRPr lang="zh-CN" altLang="en-US" smtClean="0"/>
          </a:p>
          <a:p>
            <a:pPr lvl="2"/>
            <a:r>
              <a:rPr lang="zh-CN" altLang="en-US" smtClean="0"/>
              <a:t>三级标题</a:t>
            </a:r>
            <a:r>
              <a:rPr lang="en-US" altLang="zh-CN" smtClean="0"/>
              <a:t>3rd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46838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宋体" pitchFamily="2" charset="-122"/>
              </a:defRPr>
            </a:lvl1pPr>
          </a:lstStyle>
          <a:p>
            <a:fld id="{A203B2ED-3823-4220-8B3C-28F03B9D7999}" type="datetimeFigureOut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53100" y="645795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宋体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71863" y="6443663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宋体" pitchFamily="2" charset="-122"/>
              </a:defRPr>
            </a:lvl1pPr>
          </a:lstStyle>
          <a:p>
            <a:fld id="{BDADCA02-0BAA-4212-8DF8-F6B8E3AC01A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33413" y="319088"/>
            <a:ext cx="7896225" cy="5635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本页</a:t>
            </a:r>
            <a:r>
              <a:rPr lang="en-US" altLang="zh-CN" smtClean="0"/>
              <a:t>PPT</a:t>
            </a:r>
            <a:r>
              <a:rPr lang="zh-CN" altLang="en-US" smtClean="0"/>
              <a:t>标题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  <a:ea typeface="楷体_GB2312" pitchFamily="49" charset="-122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  <a:ea typeface="楷体_GB2312" pitchFamily="49" charset="-122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  <a:ea typeface="楷体_GB2312" pitchFamily="49" charset="-122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  <a:ea typeface="楷体_GB2312" pitchFamily="49" charset="-122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  <a:ea typeface="楷体_GB2312" pitchFamily="49" charset="-122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  <a:ea typeface="楷体_GB2312" pitchFamily="49" charset="-122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  <a:ea typeface="楷体_GB2312" pitchFamily="49" charset="-122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  <a:ea typeface="楷体_GB2312" pitchFamily="49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40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4000" b="1">
          <a:solidFill>
            <a:srgbClr val="660033"/>
          </a:solidFill>
          <a:latin typeface="+mj-ea"/>
          <a:ea typeface="+mj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600" b="1">
          <a:solidFill>
            <a:srgbClr val="003300"/>
          </a:solidFill>
          <a:latin typeface="仿宋_GB2312" pitchFamily="49" charset="-122"/>
          <a:ea typeface="仿宋_GB2312" pitchFamily="49" charset="-122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仿宋_GB2312" pitchFamily="49" charset="-12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仿宋_GB2312" pitchFamily="49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仿宋_GB2312" pitchFamily="49" charset="-122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仿宋_GB2312" pitchFamily="49" charset="-122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仿宋_GB2312" pitchFamily="49" charset="-122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仿宋_GB2312" pitchFamily="49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 descr="10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50825"/>
            <a:ext cx="82296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2052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6200"/>
            <a:ext cx="8229600" cy="477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黑体" pitchFamily="49" charset="-122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黑体" pitchFamily="49" charset="-122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黑体" pitchFamily="49" charset="-122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黑体" pitchFamily="49" charset="-122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黑体" pitchFamily="49" charset="-122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黑体" pitchFamily="49" charset="-122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黑体" pitchFamily="49" charset="-122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黑体" pitchFamily="49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03B2ED-3823-4220-8B3C-28F03B9D7999}" type="datetimeFigureOut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ADCA02-0BAA-4212-8DF8-F6B8E3AC01A5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3528" y="1371600"/>
            <a:ext cx="8061520" cy="1828800"/>
          </a:xfrm>
        </p:spPr>
        <p:txBody>
          <a:bodyPr/>
          <a:lstStyle/>
          <a:p>
            <a:r>
              <a:rPr lang="zh-CN" altLang="en-US" dirty="0" smtClean="0"/>
              <a:t>双语教学与学生</a:t>
            </a:r>
            <a:r>
              <a:rPr lang="zh-CN" altLang="en-US" dirty="0"/>
              <a:t>素质</a:t>
            </a:r>
            <a:r>
              <a:rPr lang="zh-CN" altLang="en-US" dirty="0" smtClean="0"/>
              <a:t>培养探讨与交流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30352" y="4149080"/>
            <a:ext cx="7854696" cy="208823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—</a:t>
            </a:r>
            <a:r>
              <a:rPr lang="zh-CN" altLang="en-US" dirty="0" smtClean="0"/>
              <a:t>基于</a:t>
            </a:r>
            <a:r>
              <a:rPr lang="zh-CN" altLang="en-US" dirty="0"/>
              <a:t>工学</a:t>
            </a:r>
            <a:r>
              <a:rPr lang="zh-CN" altLang="en-US" dirty="0" smtClean="0"/>
              <a:t>院通信工程专业</a:t>
            </a:r>
            <a:r>
              <a:rPr lang="en-US" altLang="zh-CN" dirty="0" smtClean="0"/>
              <a:t>《</a:t>
            </a:r>
            <a:r>
              <a:rPr lang="zh-CN" altLang="en-US" dirty="0" smtClean="0"/>
              <a:t>光纤通信</a:t>
            </a:r>
            <a:r>
              <a:rPr lang="en-US" altLang="zh-CN" dirty="0" smtClean="0"/>
              <a:t>》</a:t>
            </a:r>
            <a:r>
              <a:rPr lang="zh-CN" altLang="en-US" dirty="0" smtClean="0"/>
              <a:t>课程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吕博</a:t>
            </a:r>
            <a:endParaRPr lang="en-US" altLang="zh-CN" dirty="0" smtClean="0"/>
          </a:p>
          <a:p>
            <a:r>
              <a:rPr lang="zh-CN" altLang="en-US" dirty="0" smtClean="0"/>
              <a:t>天华学院名师工作坊讲座</a:t>
            </a:r>
            <a:endParaRPr lang="en-US" altLang="zh-CN" dirty="0" smtClean="0"/>
          </a:p>
          <a:p>
            <a:r>
              <a:rPr lang="en-US" altLang="zh-CN" dirty="0" smtClean="0"/>
              <a:t>2018.6.28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4658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学生素质培养要素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4938049"/>
              </p:ext>
            </p:extLst>
          </p:nvPr>
        </p:nvGraphicFramePr>
        <p:xfrm>
          <a:off x="457200" y="1475657"/>
          <a:ext cx="8229600" cy="5193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78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110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学生素质培养要素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7762258"/>
              </p:ext>
            </p:extLst>
          </p:nvPr>
        </p:nvGraphicFramePr>
        <p:xfrm>
          <a:off x="0" y="1292125"/>
          <a:ext cx="9144000" cy="5521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圆角矩形 2"/>
          <p:cNvSpPr/>
          <p:nvPr/>
        </p:nvSpPr>
        <p:spPr>
          <a:xfrm>
            <a:off x="107504" y="4797152"/>
            <a:ext cx="1800200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/>
              <a:t>行业了解</a:t>
            </a:r>
            <a:endParaRPr lang="zh-CN" altLang="en-US" sz="2000" dirty="0"/>
          </a:p>
        </p:txBody>
      </p:sp>
      <p:sp>
        <p:nvSpPr>
          <p:cNvPr id="6" name="圆角矩形 5"/>
          <p:cNvSpPr/>
          <p:nvPr/>
        </p:nvSpPr>
        <p:spPr>
          <a:xfrm>
            <a:off x="139749" y="4005064"/>
            <a:ext cx="1800200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/>
              <a:t>良好的工作学习习惯</a:t>
            </a:r>
            <a:endParaRPr lang="zh-CN" altLang="en-US" sz="2000" dirty="0"/>
          </a:p>
        </p:txBody>
      </p:sp>
      <p:sp>
        <p:nvSpPr>
          <p:cNvPr id="7" name="圆角矩形 6"/>
          <p:cNvSpPr/>
          <p:nvPr/>
        </p:nvSpPr>
        <p:spPr>
          <a:xfrm>
            <a:off x="4988577" y="4149080"/>
            <a:ext cx="1975261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/>
              <a:t>外语能力</a:t>
            </a:r>
            <a:endParaRPr lang="zh-CN" altLang="en-US" sz="2000" dirty="0"/>
          </a:p>
        </p:txBody>
      </p:sp>
      <p:sp>
        <p:nvSpPr>
          <p:cNvPr id="8" name="圆角矩形 7"/>
          <p:cNvSpPr/>
          <p:nvPr/>
        </p:nvSpPr>
        <p:spPr>
          <a:xfrm>
            <a:off x="4988576" y="3404678"/>
            <a:ext cx="1975261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/>
              <a:t>数据分析能力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3881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教学设计变化：学生分组</a:t>
            </a:r>
            <a:r>
              <a:rPr lang="en-US" altLang="zh-CN" dirty="0" smtClean="0"/>
              <a:t>PPT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64048"/>
            <a:ext cx="8229600" cy="4389120"/>
          </a:xfrm>
        </p:spPr>
        <p:txBody>
          <a:bodyPr/>
          <a:lstStyle/>
          <a:p>
            <a:r>
              <a:rPr lang="zh-CN" altLang="en-US" dirty="0"/>
              <a:t>安排学生分组讲解</a:t>
            </a:r>
            <a:r>
              <a:rPr lang="en-US" altLang="zh-CN" dirty="0"/>
              <a:t>PPT</a:t>
            </a:r>
          </a:p>
          <a:p>
            <a:r>
              <a:rPr lang="zh-CN" altLang="en-US" dirty="0"/>
              <a:t>分成</a:t>
            </a:r>
            <a:r>
              <a:rPr lang="en-US" altLang="zh-CN" dirty="0"/>
              <a:t>10</a:t>
            </a:r>
            <a:r>
              <a:rPr lang="zh-CN" altLang="en-US" dirty="0"/>
              <a:t>组，</a:t>
            </a:r>
            <a:r>
              <a:rPr lang="en-US" altLang="zh-CN" dirty="0"/>
              <a:t>4</a:t>
            </a:r>
            <a:r>
              <a:rPr lang="zh-CN" altLang="en-US" dirty="0"/>
              <a:t>人一组</a:t>
            </a:r>
            <a:endParaRPr lang="en-US" altLang="zh-CN" dirty="0"/>
          </a:p>
          <a:p>
            <a:r>
              <a:rPr lang="zh-CN" altLang="en-US" dirty="0"/>
              <a:t>学生打分（</a:t>
            </a:r>
            <a:r>
              <a:rPr lang="zh-CN" altLang="en-US" b="1" dirty="0">
                <a:solidFill>
                  <a:srgbClr val="FF0000"/>
                </a:solidFill>
              </a:rPr>
              <a:t>公证！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zh-CN" altLang="en-US" dirty="0" smtClean="0"/>
              <a:t>学生能力训练：专业</a:t>
            </a:r>
            <a:r>
              <a:rPr lang="en-US" altLang="zh-CN" dirty="0" smtClean="0"/>
              <a:t>+</a:t>
            </a:r>
            <a:r>
              <a:rPr lang="zh-CN" altLang="en-US" dirty="0" smtClean="0"/>
              <a:t>职业素质</a:t>
            </a:r>
            <a:endParaRPr lang="en-US" altLang="zh-CN" dirty="0" smtClean="0"/>
          </a:p>
          <a:p>
            <a:r>
              <a:rPr lang="zh-CN" altLang="en-US" dirty="0" smtClean="0"/>
              <a:t>教师：总结双语教学授课重点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692" y="4041993"/>
            <a:ext cx="4758705" cy="277138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67" y="4149080"/>
            <a:ext cx="3573958" cy="221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6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学生</a:t>
            </a:r>
            <a:r>
              <a:rPr lang="en-US" altLang="zh-CN" dirty="0" smtClean="0"/>
              <a:t>PPT</a:t>
            </a:r>
            <a:r>
              <a:rPr lang="zh-CN" altLang="en-US" dirty="0" smtClean="0"/>
              <a:t>任务的选择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700808"/>
            <a:ext cx="8136904" cy="4389120"/>
          </a:xfrm>
        </p:spPr>
        <p:txBody>
          <a:bodyPr/>
          <a:lstStyle/>
          <a:p>
            <a:r>
              <a:rPr lang="zh-CN" altLang="en-US" b="1" dirty="0" smtClean="0"/>
              <a:t>开放性题目</a:t>
            </a:r>
            <a:endParaRPr lang="en-US" altLang="zh-CN" b="1" dirty="0" smtClean="0"/>
          </a:p>
          <a:p>
            <a:pPr lvl="1"/>
            <a:r>
              <a:rPr lang="zh-CN" altLang="en-US" b="1" dirty="0" smtClean="0"/>
              <a:t>只给出题目</a:t>
            </a:r>
            <a:endParaRPr lang="en-US" altLang="zh-CN" b="1" dirty="0" smtClean="0"/>
          </a:p>
          <a:p>
            <a:r>
              <a:rPr lang="zh-CN" altLang="en-US" b="1" dirty="0" smtClean="0"/>
              <a:t>限定范围题目</a:t>
            </a:r>
            <a:endParaRPr lang="en-US" altLang="zh-CN" b="1" dirty="0" smtClean="0"/>
          </a:p>
          <a:p>
            <a:pPr lvl="1"/>
            <a:r>
              <a:rPr lang="zh-CN" altLang="en-US" b="1" dirty="0"/>
              <a:t>基</a:t>
            </a:r>
            <a:r>
              <a:rPr lang="zh-CN" altLang="en-US" b="1" dirty="0" smtClean="0"/>
              <a:t>于中文文献</a:t>
            </a:r>
            <a:endParaRPr lang="en-US" altLang="zh-CN" b="1" dirty="0" smtClean="0"/>
          </a:p>
          <a:p>
            <a:pPr lvl="1"/>
            <a:r>
              <a:rPr lang="zh-CN" altLang="en-US" b="1"/>
              <a:t>基</a:t>
            </a:r>
            <a:r>
              <a:rPr lang="zh-CN" altLang="en-US" b="1" smtClean="0"/>
              <a:t>于英文文献</a:t>
            </a:r>
            <a:endParaRPr lang="en-US" altLang="zh-CN" b="1" dirty="0" smtClean="0"/>
          </a:p>
          <a:p>
            <a:pPr lvl="1"/>
            <a:endParaRPr lang="en-US" altLang="zh-CN" b="1" dirty="0" smtClean="0"/>
          </a:p>
          <a:p>
            <a:pPr marL="27432" indent="0">
              <a:buNone/>
            </a:pPr>
            <a:endParaRPr lang="en-US" altLang="zh-CN" b="1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0221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学生</a:t>
            </a:r>
            <a:r>
              <a:rPr lang="en-US" altLang="zh-CN" dirty="0" smtClean="0"/>
              <a:t>PPT</a:t>
            </a:r>
            <a:r>
              <a:rPr lang="zh-CN" altLang="en-US" dirty="0" smtClean="0"/>
              <a:t>任务的选择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492040"/>
            <a:ext cx="4392488" cy="4389120"/>
          </a:xfrm>
        </p:spPr>
        <p:txBody>
          <a:bodyPr/>
          <a:lstStyle/>
          <a:p>
            <a:r>
              <a:rPr lang="zh-CN" altLang="en-US" b="1" dirty="0" smtClean="0"/>
              <a:t>只给出题目</a:t>
            </a:r>
            <a:endParaRPr lang="en-US" altLang="zh-CN" b="1" dirty="0" smtClean="0"/>
          </a:p>
          <a:p>
            <a:pPr lvl="1"/>
            <a:r>
              <a:rPr lang="en-US" altLang="zh-CN" dirty="0" smtClean="0"/>
              <a:t>Corning</a:t>
            </a:r>
            <a:r>
              <a:rPr lang="zh-CN" altLang="en-US" dirty="0" smtClean="0"/>
              <a:t>公司介绍、光学镀膜技术及应用</a:t>
            </a:r>
            <a:r>
              <a:rPr lang="en-US" altLang="zh-CN" dirty="0" smtClean="0"/>
              <a:t>…</a:t>
            </a:r>
          </a:p>
          <a:p>
            <a:r>
              <a:rPr lang="zh-CN" altLang="en-US" b="1" dirty="0" smtClean="0"/>
              <a:t>效果：一般</a:t>
            </a:r>
            <a:endParaRPr lang="en-US" altLang="zh-CN" b="1" dirty="0" smtClean="0"/>
          </a:p>
          <a:p>
            <a:r>
              <a:rPr lang="zh-CN" altLang="en-US" b="1" dirty="0" smtClean="0"/>
              <a:t>原因</a:t>
            </a:r>
            <a:endParaRPr lang="en-US" altLang="zh-CN" b="1" dirty="0" smtClean="0"/>
          </a:p>
          <a:p>
            <a:pPr lvl="1"/>
            <a:r>
              <a:rPr lang="zh-CN" altLang="en-US" b="1" dirty="0" smtClean="0"/>
              <a:t>题目范围太大</a:t>
            </a:r>
            <a:endParaRPr lang="en-US" altLang="zh-CN" b="1" dirty="0" smtClean="0"/>
          </a:p>
          <a:p>
            <a:pPr lvl="1"/>
            <a:r>
              <a:rPr lang="zh-CN" altLang="en-US" b="1" dirty="0" smtClean="0"/>
              <a:t>学生查阅文献的意识与能力偏低</a:t>
            </a:r>
            <a:endParaRPr lang="en-US" altLang="zh-CN" b="1" dirty="0"/>
          </a:p>
          <a:p>
            <a:pPr lvl="1"/>
            <a:r>
              <a:rPr lang="zh-CN" altLang="en-US" b="1" dirty="0" smtClean="0"/>
              <a:t>学生态度不是很认真</a:t>
            </a:r>
            <a:endParaRPr lang="en-US" altLang="zh-CN" b="1" dirty="0" smtClean="0"/>
          </a:p>
          <a:p>
            <a:pPr marL="393192" lvl="1" indent="0">
              <a:buNone/>
            </a:pPr>
            <a:endParaRPr lang="en-US" altLang="zh-CN" b="1" dirty="0" smtClean="0"/>
          </a:p>
          <a:p>
            <a:pPr marL="393192" lvl="1" indent="0">
              <a:buNone/>
            </a:pPr>
            <a:endParaRPr lang="en-US" altLang="zh-CN" b="1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416421"/>
            <a:ext cx="3649414" cy="23335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320" y="4005064"/>
            <a:ext cx="3929434" cy="2714674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6804248" y="2420888"/>
            <a:ext cx="2160240" cy="18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48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/>
          <a:lstStyle/>
          <a:p>
            <a:r>
              <a:rPr lang="zh-CN" altLang="en-US" smtClean="0"/>
              <a:t>给定范围任</a:t>
            </a:r>
            <a:r>
              <a:rPr lang="zh-CN" altLang="en-US" dirty="0" smtClean="0"/>
              <a:t>务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34145">
            <a:off x="3892440" y="1138663"/>
            <a:ext cx="3724275" cy="50958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3685">
            <a:off x="5600701" y="278904"/>
            <a:ext cx="3219822" cy="42930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3284984"/>
            <a:ext cx="4655616" cy="3100934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1" y="1492040"/>
            <a:ext cx="4196793" cy="5189153"/>
          </a:xfrm>
        </p:spPr>
        <p:txBody>
          <a:bodyPr>
            <a:normAutofit fontScale="85000" lnSpcReduction="10000"/>
          </a:bodyPr>
          <a:lstStyle/>
          <a:p>
            <a:r>
              <a:rPr lang="zh-CN" altLang="en-US" b="1" dirty="0" smtClean="0"/>
              <a:t>固定命题</a:t>
            </a:r>
            <a:endParaRPr lang="en-US" altLang="zh-CN" b="1" dirty="0" smtClean="0"/>
          </a:p>
          <a:p>
            <a:pPr lvl="1"/>
            <a:r>
              <a:rPr lang="zh-CN" altLang="en-US" b="1" dirty="0" smtClean="0"/>
              <a:t>基于中文文章（一页）</a:t>
            </a:r>
            <a:endParaRPr lang="en-US" altLang="zh-CN" b="1" dirty="0" smtClean="0"/>
          </a:p>
          <a:p>
            <a:pPr lvl="1"/>
            <a:r>
              <a:rPr lang="zh-CN" altLang="en-US" b="1" dirty="0" smtClean="0"/>
              <a:t>简单</a:t>
            </a:r>
            <a:endParaRPr lang="en-US" altLang="zh-CN" b="1" dirty="0" smtClean="0"/>
          </a:p>
          <a:p>
            <a:pPr lvl="1"/>
            <a:r>
              <a:rPr lang="zh-CN" altLang="en-US" b="1" dirty="0"/>
              <a:t>向</a:t>
            </a:r>
            <a:r>
              <a:rPr lang="zh-CN" altLang="en-US" b="1" dirty="0" smtClean="0"/>
              <a:t>学生阐明了我希望达到的效果</a:t>
            </a:r>
            <a:endParaRPr lang="en-US" altLang="zh-CN" b="1" dirty="0" smtClean="0"/>
          </a:p>
          <a:p>
            <a:r>
              <a:rPr lang="zh-CN" altLang="en-US" b="1" dirty="0" smtClean="0"/>
              <a:t>效果</a:t>
            </a:r>
            <a:endParaRPr lang="en-US" altLang="zh-CN" b="1" dirty="0" smtClean="0"/>
          </a:p>
          <a:p>
            <a:pPr lvl="1"/>
            <a:r>
              <a:rPr lang="zh-CN" altLang="en-US" b="1" dirty="0" smtClean="0"/>
              <a:t>非常理想、完成度高</a:t>
            </a:r>
            <a:endParaRPr lang="en-US" altLang="zh-CN" b="1" dirty="0" smtClean="0"/>
          </a:p>
          <a:p>
            <a:pPr lvl="1"/>
            <a:r>
              <a:rPr lang="zh-CN" altLang="en-US" b="1" dirty="0" smtClean="0"/>
              <a:t>中英文</a:t>
            </a:r>
            <a:r>
              <a:rPr lang="en-US" altLang="zh-CN" b="1" dirty="0" smtClean="0"/>
              <a:t>PPT</a:t>
            </a:r>
            <a:r>
              <a:rPr lang="zh-CN" altLang="en-US" b="1" dirty="0" smtClean="0"/>
              <a:t>、中英文讲解</a:t>
            </a:r>
            <a:endParaRPr lang="en-US" altLang="zh-CN" b="1" dirty="0" smtClean="0"/>
          </a:p>
          <a:p>
            <a:pPr lvl="1"/>
            <a:r>
              <a:rPr lang="zh-CN" altLang="en-US" b="1" dirty="0" smtClean="0"/>
              <a:t>学生查阅了文献</a:t>
            </a:r>
            <a:endParaRPr lang="en-US" altLang="zh-CN" b="1" dirty="0" smtClean="0"/>
          </a:p>
          <a:p>
            <a:pPr lvl="1"/>
            <a:r>
              <a:rPr lang="zh-CN" altLang="en-US" b="1" dirty="0" smtClean="0"/>
              <a:t>团队同学态度都认真</a:t>
            </a:r>
            <a:endParaRPr lang="en-US" altLang="zh-CN" b="1" dirty="0" smtClean="0"/>
          </a:p>
          <a:p>
            <a:pPr lvl="1"/>
            <a:r>
              <a:rPr lang="zh-CN" altLang="en-US" b="1" dirty="0" smtClean="0"/>
              <a:t>为后面的</a:t>
            </a:r>
            <a:r>
              <a:rPr lang="en-US" altLang="zh-CN" b="1" dirty="0" smtClean="0"/>
              <a:t>PPT</a:t>
            </a:r>
            <a:r>
              <a:rPr lang="zh-CN" altLang="en-US" b="1" dirty="0" smtClean="0"/>
              <a:t>起到了示范作用</a:t>
            </a:r>
            <a:endParaRPr lang="en-US" altLang="zh-CN" b="1" dirty="0" smtClean="0"/>
          </a:p>
          <a:p>
            <a:r>
              <a:rPr lang="zh-CN" altLang="en-US" b="1" dirty="0" smtClean="0"/>
              <a:t>原因</a:t>
            </a:r>
            <a:endParaRPr lang="en-US" altLang="zh-CN" b="1" dirty="0" smtClean="0"/>
          </a:p>
          <a:p>
            <a:pPr lvl="1"/>
            <a:r>
              <a:rPr lang="zh-CN" altLang="en-US" b="1" dirty="0"/>
              <a:t>没</a:t>
            </a:r>
            <a:r>
              <a:rPr lang="zh-CN" altLang="en-US" b="1" dirty="0" smtClean="0"/>
              <a:t>有文献检索的压力</a:t>
            </a:r>
            <a:endParaRPr lang="en-US" altLang="zh-CN" b="1" dirty="0" smtClean="0"/>
          </a:p>
          <a:p>
            <a:pPr lvl="1"/>
            <a:r>
              <a:rPr lang="zh-CN" altLang="en-US" b="1" dirty="0"/>
              <a:t>选</a:t>
            </a:r>
            <a:r>
              <a:rPr lang="zh-CN" altLang="en-US" b="1" dirty="0" smtClean="0"/>
              <a:t>择</a:t>
            </a:r>
            <a:r>
              <a:rPr lang="zh-CN" altLang="en-US" b="1" dirty="0" smtClean="0"/>
              <a:t>了</a:t>
            </a:r>
            <a:r>
              <a:rPr lang="zh-CN" altLang="en-US" b="1" dirty="0"/>
              <a:t>正</a:t>
            </a:r>
            <a:r>
              <a:rPr lang="zh-CN" altLang="en-US" b="1" dirty="0" smtClean="0"/>
              <a:t>确</a:t>
            </a:r>
            <a:r>
              <a:rPr lang="zh-CN" altLang="en-US" b="1" dirty="0" smtClean="0"/>
              <a:t>的小</a:t>
            </a:r>
            <a:r>
              <a:rPr lang="zh-CN" altLang="en-US" b="1" dirty="0" smtClean="0"/>
              <a:t>组：示范性小组</a:t>
            </a:r>
            <a:endParaRPr lang="en-US" altLang="zh-CN" b="1" dirty="0" smtClean="0"/>
          </a:p>
          <a:p>
            <a:pPr lvl="1"/>
            <a:endParaRPr lang="en-US" altLang="zh-CN" b="1" dirty="0" smtClean="0"/>
          </a:p>
          <a:p>
            <a:pPr marL="393192" lvl="1" indent="0">
              <a:buNone/>
            </a:pPr>
            <a:endParaRPr lang="en-US" altLang="zh-CN" b="1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902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给定范围任务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57800" y="1492040"/>
            <a:ext cx="4197752" cy="5189153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固定命题</a:t>
            </a:r>
            <a:endParaRPr lang="en-US" altLang="zh-CN" b="1" dirty="0" smtClean="0"/>
          </a:p>
          <a:p>
            <a:pPr lvl="1"/>
            <a:r>
              <a:rPr lang="zh-CN" altLang="en-US" b="1" dirty="0" smtClean="0"/>
              <a:t>基于英文文章</a:t>
            </a:r>
            <a:endParaRPr lang="en-US" altLang="zh-CN" b="1" dirty="0" smtClean="0"/>
          </a:p>
          <a:p>
            <a:pPr lvl="1"/>
            <a:r>
              <a:rPr lang="zh-CN" altLang="en-US" b="1" dirty="0" smtClean="0"/>
              <a:t>一家公司的产品技术介绍</a:t>
            </a:r>
            <a:endParaRPr lang="en-US" altLang="zh-CN" b="1" dirty="0" smtClean="0"/>
          </a:p>
          <a:p>
            <a:pPr lvl="1"/>
            <a:r>
              <a:rPr lang="zh-CN" altLang="en-US" b="1" dirty="0"/>
              <a:t>简单</a:t>
            </a:r>
            <a:endParaRPr lang="en-US" altLang="zh-CN" b="1" dirty="0" smtClean="0"/>
          </a:p>
          <a:p>
            <a:r>
              <a:rPr lang="zh-CN" altLang="en-US" b="1" dirty="0" smtClean="0"/>
              <a:t>效果</a:t>
            </a:r>
            <a:endParaRPr lang="en-US" altLang="zh-CN" b="1" dirty="0" smtClean="0"/>
          </a:p>
          <a:p>
            <a:pPr lvl="1"/>
            <a:r>
              <a:rPr lang="zh-CN" altLang="en-US" b="1" dirty="0" smtClean="0"/>
              <a:t>非常理想</a:t>
            </a:r>
            <a:endParaRPr lang="en-US" altLang="zh-CN" b="1" dirty="0" smtClean="0"/>
          </a:p>
          <a:p>
            <a:pPr lvl="1"/>
            <a:r>
              <a:rPr lang="zh-CN" altLang="en-US" b="1" dirty="0"/>
              <a:t>全</a:t>
            </a:r>
            <a:r>
              <a:rPr lang="zh-CN" altLang="en-US" b="1" dirty="0" smtClean="0"/>
              <a:t>英文</a:t>
            </a:r>
            <a:r>
              <a:rPr lang="en-US" altLang="zh-CN" b="1" dirty="0" smtClean="0"/>
              <a:t>PPT</a:t>
            </a:r>
          </a:p>
          <a:p>
            <a:pPr lvl="1"/>
            <a:r>
              <a:rPr lang="zh-CN" altLang="en-US" b="1" dirty="0"/>
              <a:t>全</a:t>
            </a:r>
            <a:r>
              <a:rPr lang="zh-CN" altLang="en-US" b="1" dirty="0" smtClean="0"/>
              <a:t>英文讲解配合板书</a:t>
            </a:r>
            <a:endParaRPr lang="en-US" altLang="zh-CN" b="1" dirty="0" smtClean="0"/>
          </a:p>
          <a:p>
            <a:pPr lvl="1"/>
            <a:r>
              <a:rPr lang="zh-CN" altLang="en-US" b="1" dirty="0" smtClean="0"/>
              <a:t>为后面的</a:t>
            </a:r>
            <a:r>
              <a:rPr lang="en-US" altLang="zh-CN" b="1" dirty="0" smtClean="0"/>
              <a:t>PPT</a:t>
            </a:r>
            <a:r>
              <a:rPr lang="zh-CN" altLang="en-US" b="1" dirty="0" smtClean="0"/>
              <a:t>起到了示范作用</a:t>
            </a:r>
            <a:endParaRPr lang="en-US" altLang="zh-CN" b="1" dirty="0" smtClean="0"/>
          </a:p>
          <a:p>
            <a:pPr lvl="1"/>
            <a:r>
              <a:rPr lang="zh-CN" altLang="en-US" b="1" dirty="0" smtClean="0"/>
              <a:t>此后各组开始全英文</a:t>
            </a:r>
            <a:r>
              <a:rPr lang="en-US" altLang="zh-CN" b="1" dirty="0" smtClean="0"/>
              <a:t>PPT</a:t>
            </a:r>
          </a:p>
          <a:p>
            <a:endParaRPr lang="en-US" altLang="zh-CN" b="1" dirty="0" smtClean="0"/>
          </a:p>
          <a:p>
            <a:pPr lvl="1"/>
            <a:endParaRPr lang="en-US" altLang="zh-CN" b="1" dirty="0" smtClean="0"/>
          </a:p>
          <a:p>
            <a:pPr marL="393192" lvl="1" indent="0">
              <a:buNone/>
            </a:pPr>
            <a:endParaRPr lang="en-US" altLang="zh-CN" b="1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51859">
            <a:off x="4120988" y="659048"/>
            <a:ext cx="4422618" cy="28264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47288">
            <a:off x="4366320" y="3472209"/>
            <a:ext cx="4156350" cy="338579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521" y="1403648"/>
            <a:ext cx="4716016" cy="353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1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8108" y="260648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个人双语授课经验总结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556792"/>
            <a:ext cx="3289956" cy="438912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双语授课的形式学生可以接受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学生带来惊喜</a:t>
            </a:r>
            <a:endParaRPr lang="en-US" altLang="zh-CN" dirty="0" smtClean="0"/>
          </a:p>
          <a:p>
            <a:r>
              <a:rPr lang="zh-CN" altLang="en-US" dirty="0" smtClean="0"/>
              <a:t>双语活力课堂建设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逐步引导学生完成英文文献的听、读、说、写</a:t>
            </a:r>
            <a:endParaRPr lang="en-US" altLang="zh-CN" dirty="0" smtClean="0"/>
          </a:p>
        </p:txBody>
      </p:sp>
      <p:sp>
        <p:nvSpPr>
          <p:cNvPr id="7" name="任意多边形 6"/>
          <p:cNvSpPr/>
          <p:nvPr/>
        </p:nvSpPr>
        <p:spPr>
          <a:xfrm>
            <a:off x="6799701" y="4829871"/>
            <a:ext cx="1959302" cy="1269184"/>
          </a:xfrm>
          <a:custGeom>
            <a:avLst/>
            <a:gdLst>
              <a:gd name="connsiteX0" fmla="*/ 0 w 1959302"/>
              <a:gd name="connsiteY0" fmla="*/ 126918 h 1269184"/>
              <a:gd name="connsiteX1" fmla="*/ 126918 w 1959302"/>
              <a:gd name="connsiteY1" fmla="*/ 0 h 1269184"/>
              <a:gd name="connsiteX2" fmla="*/ 1832384 w 1959302"/>
              <a:gd name="connsiteY2" fmla="*/ 0 h 1269184"/>
              <a:gd name="connsiteX3" fmla="*/ 1959302 w 1959302"/>
              <a:gd name="connsiteY3" fmla="*/ 126918 h 1269184"/>
              <a:gd name="connsiteX4" fmla="*/ 1959302 w 1959302"/>
              <a:gd name="connsiteY4" fmla="*/ 1142266 h 1269184"/>
              <a:gd name="connsiteX5" fmla="*/ 1832384 w 1959302"/>
              <a:gd name="connsiteY5" fmla="*/ 1269184 h 1269184"/>
              <a:gd name="connsiteX6" fmla="*/ 126918 w 1959302"/>
              <a:gd name="connsiteY6" fmla="*/ 1269184 h 1269184"/>
              <a:gd name="connsiteX7" fmla="*/ 0 w 1959302"/>
              <a:gd name="connsiteY7" fmla="*/ 1142266 h 1269184"/>
              <a:gd name="connsiteX8" fmla="*/ 0 w 1959302"/>
              <a:gd name="connsiteY8" fmla="*/ 126918 h 1269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9302" h="1269184">
                <a:moveTo>
                  <a:pt x="0" y="126918"/>
                </a:moveTo>
                <a:cubicBezTo>
                  <a:pt x="0" y="56823"/>
                  <a:pt x="56823" y="0"/>
                  <a:pt x="126918" y="0"/>
                </a:cubicBezTo>
                <a:lnTo>
                  <a:pt x="1832384" y="0"/>
                </a:lnTo>
                <a:cubicBezTo>
                  <a:pt x="1902479" y="0"/>
                  <a:pt x="1959302" y="56823"/>
                  <a:pt x="1959302" y="126918"/>
                </a:cubicBezTo>
                <a:lnTo>
                  <a:pt x="1959302" y="1142266"/>
                </a:lnTo>
                <a:cubicBezTo>
                  <a:pt x="1959302" y="1212361"/>
                  <a:pt x="1902479" y="1269184"/>
                  <a:pt x="1832384" y="1269184"/>
                </a:cubicBezTo>
                <a:lnTo>
                  <a:pt x="126918" y="1269184"/>
                </a:lnTo>
                <a:cubicBezTo>
                  <a:pt x="56823" y="1269184"/>
                  <a:pt x="0" y="1212361"/>
                  <a:pt x="0" y="1142266"/>
                </a:cubicBezTo>
                <a:lnTo>
                  <a:pt x="0" y="12691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3301" tIns="432806" rIns="115510" bIns="115510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zh-CN" sz="1800" kern="1200" dirty="0" smtClean="0"/>
              <a:t>PPT</a:t>
            </a:r>
            <a:r>
              <a:rPr lang="zh-CN" altLang="en-US" sz="1800" kern="1200" dirty="0" smtClean="0"/>
              <a:t>讲解</a:t>
            </a:r>
            <a:endParaRPr lang="zh-CN" altLang="en-US" sz="1800" kern="1200" dirty="0"/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CN" altLang="en-US" sz="1800" kern="1200" dirty="0" smtClean="0"/>
              <a:t>课堂提问</a:t>
            </a:r>
            <a:endParaRPr lang="zh-CN" altLang="en-US" sz="1800" kern="1200" dirty="0"/>
          </a:p>
        </p:txBody>
      </p:sp>
      <p:sp>
        <p:nvSpPr>
          <p:cNvPr id="8" name="任意多边形 7"/>
          <p:cNvSpPr/>
          <p:nvPr/>
        </p:nvSpPr>
        <p:spPr>
          <a:xfrm>
            <a:off x="3602943" y="4829871"/>
            <a:ext cx="1959302" cy="1269184"/>
          </a:xfrm>
          <a:custGeom>
            <a:avLst/>
            <a:gdLst>
              <a:gd name="connsiteX0" fmla="*/ 0 w 1959302"/>
              <a:gd name="connsiteY0" fmla="*/ 126918 h 1269184"/>
              <a:gd name="connsiteX1" fmla="*/ 126918 w 1959302"/>
              <a:gd name="connsiteY1" fmla="*/ 0 h 1269184"/>
              <a:gd name="connsiteX2" fmla="*/ 1832384 w 1959302"/>
              <a:gd name="connsiteY2" fmla="*/ 0 h 1269184"/>
              <a:gd name="connsiteX3" fmla="*/ 1959302 w 1959302"/>
              <a:gd name="connsiteY3" fmla="*/ 126918 h 1269184"/>
              <a:gd name="connsiteX4" fmla="*/ 1959302 w 1959302"/>
              <a:gd name="connsiteY4" fmla="*/ 1142266 h 1269184"/>
              <a:gd name="connsiteX5" fmla="*/ 1832384 w 1959302"/>
              <a:gd name="connsiteY5" fmla="*/ 1269184 h 1269184"/>
              <a:gd name="connsiteX6" fmla="*/ 126918 w 1959302"/>
              <a:gd name="connsiteY6" fmla="*/ 1269184 h 1269184"/>
              <a:gd name="connsiteX7" fmla="*/ 0 w 1959302"/>
              <a:gd name="connsiteY7" fmla="*/ 1142266 h 1269184"/>
              <a:gd name="connsiteX8" fmla="*/ 0 w 1959302"/>
              <a:gd name="connsiteY8" fmla="*/ 126918 h 1269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9302" h="1269184">
                <a:moveTo>
                  <a:pt x="0" y="126918"/>
                </a:moveTo>
                <a:cubicBezTo>
                  <a:pt x="0" y="56823"/>
                  <a:pt x="56823" y="0"/>
                  <a:pt x="126918" y="0"/>
                </a:cubicBezTo>
                <a:lnTo>
                  <a:pt x="1832384" y="0"/>
                </a:lnTo>
                <a:cubicBezTo>
                  <a:pt x="1902479" y="0"/>
                  <a:pt x="1959302" y="56823"/>
                  <a:pt x="1959302" y="126918"/>
                </a:cubicBezTo>
                <a:lnTo>
                  <a:pt x="1959302" y="1142266"/>
                </a:lnTo>
                <a:cubicBezTo>
                  <a:pt x="1959302" y="1212361"/>
                  <a:pt x="1902479" y="1269184"/>
                  <a:pt x="1832384" y="1269184"/>
                </a:cubicBezTo>
                <a:lnTo>
                  <a:pt x="126918" y="1269184"/>
                </a:lnTo>
                <a:cubicBezTo>
                  <a:pt x="56823" y="1269184"/>
                  <a:pt x="0" y="1212361"/>
                  <a:pt x="0" y="1142266"/>
                </a:cubicBezTo>
                <a:lnTo>
                  <a:pt x="0" y="12691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5510" tIns="432806" rIns="703301" bIns="115510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CN" altLang="en-US" sz="1800" kern="1200" dirty="0" smtClean="0"/>
              <a:t>中英文报告</a:t>
            </a:r>
            <a:endParaRPr lang="zh-CN" altLang="en-US" sz="1800" kern="1200" dirty="0"/>
          </a:p>
        </p:txBody>
      </p:sp>
      <p:sp>
        <p:nvSpPr>
          <p:cNvPr id="9" name="任意多边形 8"/>
          <p:cNvSpPr/>
          <p:nvPr/>
        </p:nvSpPr>
        <p:spPr>
          <a:xfrm>
            <a:off x="6799701" y="2132856"/>
            <a:ext cx="1959302" cy="1269184"/>
          </a:xfrm>
          <a:custGeom>
            <a:avLst/>
            <a:gdLst>
              <a:gd name="connsiteX0" fmla="*/ 0 w 1959302"/>
              <a:gd name="connsiteY0" fmla="*/ 126918 h 1269184"/>
              <a:gd name="connsiteX1" fmla="*/ 126918 w 1959302"/>
              <a:gd name="connsiteY1" fmla="*/ 0 h 1269184"/>
              <a:gd name="connsiteX2" fmla="*/ 1832384 w 1959302"/>
              <a:gd name="connsiteY2" fmla="*/ 0 h 1269184"/>
              <a:gd name="connsiteX3" fmla="*/ 1959302 w 1959302"/>
              <a:gd name="connsiteY3" fmla="*/ 126918 h 1269184"/>
              <a:gd name="connsiteX4" fmla="*/ 1959302 w 1959302"/>
              <a:gd name="connsiteY4" fmla="*/ 1142266 h 1269184"/>
              <a:gd name="connsiteX5" fmla="*/ 1832384 w 1959302"/>
              <a:gd name="connsiteY5" fmla="*/ 1269184 h 1269184"/>
              <a:gd name="connsiteX6" fmla="*/ 126918 w 1959302"/>
              <a:gd name="connsiteY6" fmla="*/ 1269184 h 1269184"/>
              <a:gd name="connsiteX7" fmla="*/ 0 w 1959302"/>
              <a:gd name="connsiteY7" fmla="*/ 1142266 h 1269184"/>
              <a:gd name="connsiteX8" fmla="*/ 0 w 1959302"/>
              <a:gd name="connsiteY8" fmla="*/ 126918 h 1269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9302" h="1269184">
                <a:moveTo>
                  <a:pt x="0" y="126918"/>
                </a:moveTo>
                <a:cubicBezTo>
                  <a:pt x="0" y="56823"/>
                  <a:pt x="56823" y="0"/>
                  <a:pt x="126918" y="0"/>
                </a:cubicBezTo>
                <a:lnTo>
                  <a:pt x="1832384" y="0"/>
                </a:lnTo>
                <a:cubicBezTo>
                  <a:pt x="1902479" y="0"/>
                  <a:pt x="1959302" y="56823"/>
                  <a:pt x="1959302" y="126918"/>
                </a:cubicBezTo>
                <a:lnTo>
                  <a:pt x="1959302" y="1142266"/>
                </a:lnTo>
                <a:cubicBezTo>
                  <a:pt x="1959302" y="1212361"/>
                  <a:pt x="1902479" y="1269184"/>
                  <a:pt x="1832384" y="1269184"/>
                </a:cubicBezTo>
                <a:lnTo>
                  <a:pt x="126918" y="1269184"/>
                </a:lnTo>
                <a:cubicBezTo>
                  <a:pt x="56823" y="1269184"/>
                  <a:pt x="0" y="1212361"/>
                  <a:pt x="0" y="1142266"/>
                </a:cubicBezTo>
                <a:lnTo>
                  <a:pt x="0" y="12691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3301" tIns="115510" rIns="115510" bIns="432806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CN" altLang="en-US" sz="1800" kern="1200" dirty="0" smtClean="0"/>
              <a:t>中文科技文献</a:t>
            </a:r>
            <a:endParaRPr lang="en-US" altLang="zh-CN" sz="1800" kern="1200" dirty="0" smtClean="0"/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CN" altLang="en-US" sz="1800" kern="1200" dirty="0" smtClean="0"/>
              <a:t>英文文献</a:t>
            </a:r>
            <a:endParaRPr lang="zh-CN" altLang="en-US" sz="1800" kern="1200" dirty="0"/>
          </a:p>
        </p:txBody>
      </p:sp>
      <p:sp>
        <p:nvSpPr>
          <p:cNvPr id="10" name="任意多边形 9"/>
          <p:cNvSpPr/>
          <p:nvPr/>
        </p:nvSpPr>
        <p:spPr>
          <a:xfrm>
            <a:off x="3602943" y="2132856"/>
            <a:ext cx="1959302" cy="1269184"/>
          </a:xfrm>
          <a:custGeom>
            <a:avLst/>
            <a:gdLst>
              <a:gd name="connsiteX0" fmla="*/ 0 w 1959302"/>
              <a:gd name="connsiteY0" fmla="*/ 126918 h 1269184"/>
              <a:gd name="connsiteX1" fmla="*/ 126918 w 1959302"/>
              <a:gd name="connsiteY1" fmla="*/ 0 h 1269184"/>
              <a:gd name="connsiteX2" fmla="*/ 1832384 w 1959302"/>
              <a:gd name="connsiteY2" fmla="*/ 0 h 1269184"/>
              <a:gd name="connsiteX3" fmla="*/ 1959302 w 1959302"/>
              <a:gd name="connsiteY3" fmla="*/ 126918 h 1269184"/>
              <a:gd name="connsiteX4" fmla="*/ 1959302 w 1959302"/>
              <a:gd name="connsiteY4" fmla="*/ 1142266 h 1269184"/>
              <a:gd name="connsiteX5" fmla="*/ 1832384 w 1959302"/>
              <a:gd name="connsiteY5" fmla="*/ 1269184 h 1269184"/>
              <a:gd name="connsiteX6" fmla="*/ 126918 w 1959302"/>
              <a:gd name="connsiteY6" fmla="*/ 1269184 h 1269184"/>
              <a:gd name="connsiteX7" fmla="*/ 0 w 1959302"/>
              <a:gd name="connsiteY7" fmla="*/ 1142266 h 1269184"/>
              <a:gd name="connsiteX8" fmla="*/ 0 w 1959302"/>
              <a:gd name="connsiteY8" fmla="*/ 126918 h 1269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9302" h="1269184">
                <a:moveTo>
                  <a:pt x="0" y="126918"/>
                </a:moveTo>
                <a:cubicBezTo>
                  <a:pt x="0" y="56823"/>
                  <a:pt x="56823" y="0"/>
                  <a:pt x="126918" y="0"/>
                </a:cubicBezTo>
                <a:lnTo>
                  <a:pt x="1832384" y="0"/>
                </a:lnTo>
                <a:cubicBezTo>
                  <a:pt x="1902479" y="0"/>
                  <a:pt x="1959302" y="56823"/>
                  <a:pt x="1959302" y="126918"/>
                </a:cubicBezTo>
                <a:lnTo>
                  <a:pt x="1959302" y="1142266"/>
                </a:lnTo>
                <a:cubicBezTo>
                  <a:pt x="1959302" y="1212361"/>
                  <a:pt x="1902479" y="1269184"/>
                  <a:pt x="1832384" y="1269184"/>
                </a:cubicBezTo>
                <a:lnTo>
                  <a:pt x="126918" y="1269184"/>
                </a:lnTo>
                <a:cubicBezTo>
                  <a:pt x="56823" y="1269184"/>
                  <a:pt x="0" y="1212361"/>
                  <a:pt x="0" y="1142266"/>
                </a:cubicBezTo>
                <a:lnTo>
                  <a:pt x="0" y="12691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5510" tIns="115510" rIns="703301" bIns="432806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CN" altLang="en-US" sz="1800" kern="1200" dirty="0" smtClean="0"/>
              <a:t>教师讲解、</a:t>
            </a:r>
            <a:r>
              <a:rPr lang="en-US" altLang="zh-CN" sz="1800" kern="1200" dirty="0" smtClean="0"/>
              <a:t>Video</a:t>
            </a:r>
            <a:endParaRPr lang="zh-CN" altLang="en-US" sz="1800" kern="1200" dirty="0"/>
          </a:p>
        </p:txBody>
      </p:sp>
      <p:grpSp>
        <p:nvGrpSpPr>
          <p:cNvPr id="19" name="组合 18"/>
          <p:cNvGrpSpPr/>
          <p:nvPr/>
        </p:nvGrpSpPr>
        <p:grpSpPr>
          <a:xfrm>
            <a:off x="4423947" y="2358929"/>
            <a:ext cx="3514053" cy="3514053"/>
            <a:chOff x="4423947" y="2358929"/>
            <a:chExt cx="3514053" cy="3514053"/>
          </a:xfrm>
        </p:grpSpPr>
        <p:grpSp>
          <p:nvGrpSpPr>
            <p:cNvPr id="17" name="组合 16"/>
            <p:cNvGrpSpPr/>
            <p:nvPr/>
          </p:nvGrpSpPr>
          <p:grpSpPr>
            <a:xfrm>
              <a:off x="4423947" y="2358929"/>
              <a:ext cx="3514053" cy="3514053"/>
              <a:chOff x="4423947" y="2358929"/>
              <a:chExt cx="3514053" cy="3514053"/>
            </a:xfrm>
          </p:grpSpPr>
          <p:sp>
            <p:nvSpPr>
              <p:cNvPr id="11" name="任意多边形 10"/>
              <p:cNvSpPr/>
              <p:nvPr/>
            </p:nvSpPr>
            <p:spPr>
              <a:xfrm>
                <a:off x="4423947" y="2358929"/>
                <a:ext cx="1717364" cy="1717364"/>
              </a:xfrm>
              <a:custGeom>
                <a:avLst/>
                <a:gdLst>
                  <a:gd name="connsiteX0" fmla="*/ 0 w 1717364"/>
                  <a:gd name="connsiteY0" fmla="*/ 1717364 h 1717364"/>
                  <a:gd name="connsiteX1" fmla="*/ 1717364 w 1717364"/>
                  <a:gd name="connsiteY1" fmla="*/ 0 h 1717364"/>
                  <a:gd name="connsiteX2" fmla="*/ 1717364 w 1717364"/>
                  <a:gd name="connsiteY2" fmla="*/ 1717364 h 1717364"/>
                  <a:gd name="connsiteX3" fmla="*/ 0 w 1717364"/>
                  <a:gd name="connsiteY3" fmla="*/ 1717364 h 1717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7364" h="1717364">
                    <a:moveTo>
                      <a:pt x="0" y="1717364"/>
                    </a:moveTo>
                    <a:cubicBezTo>
                      <a:pt x="0" y="768890"/>
                      <a:pt x="768890" y="0"/>
                      <a:pt x="1717364" y="0"/>
                    </a:cubicBezTo>
                    <a:lnTo>
                      <a:pt x="1717364" y="1717364"/>
                    </a:lnTo>
                    <a:lnTo>
                      <a:pt x="0" y="1717364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94596" tIns="794596" rIns="291592" bIns="291592" numCol="1" spcCol="1270" anchor="ctr" anchorCtr="0">
                <a:noAutofit/>
              </a:bodyPr>
              <a:lstStyle/>
              <a:p>
                <a:pPr lvl="0" algn="ctr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CN" sz="4100" kern="1200" dirty="0" smtClean="0"/>
                  <a:t>1</a:t>
                </a:r>
                <a:r>
                  <a:rPr lang="zh-CN" altLang="en-US" sz="4100" kern="1200" dirty="0" smtClean="0"/>
                  <a:t>听</a:t>
                </a:r>
                <a:endParaRPr lang="zh-CN" altLang="en-US" sz="4100" kern="1200" dirty="0"/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>
                <a:off x="6220636" y="2358929"/>
                <a:ext cx="1717364" cy="1717364"/>
              </a:xfrm>
              <a:custGeom>
                <a:avLst/>
                <a:gdLst>
                  <a:gd name="connsiteX0" fmla="*/ 0 w 1717364"/>
                  <a:gd name="connsiteY0" fmla="*/ 1717364 h 1717364"/>
                  <a:gd name="connsiteX1" fmla="*/ 1717364 w 1717364"/>
                  <a:gd name="connsiteY1" fmla="*/ 0 h 1717364"/>
                  <a:gd name="connsiteX2" fmla="*/ 1717364 w 1717364"/>
                  <a:gd name="connsiteY2" fmla="*/ 1717364 h 1717364"/>
                  <a:gd name="connsiteX3" fmla="*/ 0 w 1717364"/>
                  <a:gd name="connsiteY3" fmla="*/ 1717364 h 1717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7364" h="1717364">
                    <a:moveTo>
                      <a:pt x="0" y="0"/>
                    </a:moveTo>
                    <a:cubicBezTo>
                      <a:pt x="948474" y="0"/>
                      <a:pt x="1717364" y="768890"/>
                      <a:pt x="1717364" y="1717364"/>
                    </a:cubicBezTo>
                    <a:lnTo>
                      <a:pt x="0" y="17173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91592" tIns="794596" rIns="794596" bIns="291592" numCol="1" spcCol="1270" anchor="ctr" anchorCtr="0">
                <a:noAutofit/>
              </a:bodyPr>
              <a:lstStyle/>
              <a:p>
                <a:pPr lvl="0" algn="ctr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CN" sz="4100" kern="1200" dirty="0" smtClean="0"/>
                  <a:t>2</a:t>
                </a:r>
                <a:r>
                  <a:rPr lang="zh-CN" altLang="en-US" sz="4100" kern="1200" dirty="0" smtClean="0"/>
                  <a:t>读</a:t>
                </a:r>
                <a:endParaRPr lang="zh-CN" altLang="en-US" sz="4100" kern="1200" dirty="0"/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6220636" y="4155617"/>
                <a:ext cx="1717364" cy="1717365"/>
              </a:xfrm>
              <a:custGeom>
                <a:avLst/>
                <a:gdLst>
                  <a:gd name="connsiteX0" fmla="*/ 0 w 1717364"/>
                  <a:gd name="connsiteY0" fmla="*/ 1717364 h 1717364"/>
                  <a:gd name="connsiteX1" fmla="*/ 1717364 w 1717364"/>
                  <a:gd name="connsiteY1" fmla="*/ 0 h 1717364"/>
                  <a:gd name="connsiteX2" fmla="*/ 1717364 w 1717364"/>
                  <a:gd name="connsiteY2" fmla="*/ 1717364 h 1717364"/>
                  <a:gd name="connsiteX3" fmla="*/ 0 w 1717364"/>
                  <a:gd name="connsiteY3" fmla="*/ 1717364 h 1717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7364" h="1717364">
                    <a:moveTo>
                      <a:pt x="1717364" y="0"/>
                    </a:moveTo>
                    <a:cubicBezTo>
                      <a:pt x="1717364" y="948474"/>
                      <a:pt x="948474" y="1717364"/>
                      <a:pt x="0" y="1717364"/>
                    </a:cubicBezTo>
                    <a:lnTo>
                      <a:pt x="0" y="0"/>
                    </a:lnTo>
                    <a:lnTo>
                      <a:pt x="1717364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91592" tIns="291593" rIns="794595" bIns="794596" numCol="1" spcCol="1270" anchor="ctr" anchorCtr="0">
                <a:noAutofit/>
              </a:bodyPr>
              <a:lstStyle/>
              <a:p>
                <a:pPr lvl="0" algn="ctr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CN" sz="4100" kern="1200" dirty="0" smtClean="0"/>
                  <a:t>3</a:t>
                </a:r>
                <a:r>
                  <a:rPr lang="zh-CN" altLang="en-US" sz="4100" kern="1200" dirty="0" smtClean="0"/>
                  <a:t>说</a:t>
                </a:r>
                <a:endParaRPr lang="zh-CN" altLang="en-US" sz="4100" kern="1200" dirty="0"/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>
                <a:off x="4423947" y="4155618"/>
                <a:ext cx="1717364" cy="1717364"/>
              </a:xfrm>
              <a:custGeom>
                <a:avLst/>
                <a:gdLst>
                  <a:gd name="connsiteX0" fmla="*/ 0 w 1717364"/>
                  <a:gd name="connsiteY0" fmla="*/ 1717364 h 1717364"/>
                  <a:gd name="connsiteX1" fmla="*/ 1717364 w 1717364"/>
                  <a:gd name="connsiteY1" fmla="*/ 0 h 1717364"/>
                  <a:gd name="connsiteX2" fmla="*/ 1717364 w 1717364"/>
                  <a:gd name="connsiteY2" fmla="*/ 1717364 h 1717364"/>
                  <a:gd name="connsiteX3" fmla="*/ 0 w 1717364"/>
                  <a:gd name="connsiteY3" fmla="*/ 1717364 h 1717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7364" h="1717364">
                    <a:moveTo>
                      <a:pt x="1717364" y="1717364"/>
                    </a:moveTo>
                    <a:cubicBezTo>
                      <a:pt x="768890" y="1717364"/>
                      <a:pt x="0" y="948474"/>
                      <a:pt x="0" y="0"/>
                    </a:cubicBezTo>
                    <a:lnTo>
                      <a:pt x="1717364" y="0"/>
                    </a:lnTo>
                    <a:lnTo>
                      <a:pt x="1717364" y="1717364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94596" tIns="291592" rIns="291592" bIns="794596" numCol="1" spcCol="1270" anchor="ctr" anchorCtr="0">
                <a:noAutofit/>
              </a:bodyPr>
              <a:lstStyle/>
              <a:p>
                <a:pPr lvl="0" algn="ctr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CN" sz="4100" kern="1200" dirty="0" smtClean="0"/>
                  <a:t>4</a:t>
                </a:r>
                <a:r>
                  <a:rPr lang="zh-CN" altLang="en-US" sz="4100" kern="1200" dirty="0" smtClean="0"/>
                  <a:t>写</a:t>
                </a:r>
                <a:endParaRPr lang="zh-CN" altLang="en-US" sz="4100" kern="1200" dirty="0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5884500" y="3758997"/>
              <a:ext cx="592946" cy="713917"/>
              <a:chOff x="5884500" y="3758997"/>
              <a:chExt cx="592946" cy="713917"/>
            </a:xfrm>
          </p:grpSpPr>
          <p:sp>
            <p:nvSpPr>
              <p:cNvPr id="15" name="环形箭头 14"/>
              <p:cNvSpPr/>
              <p:nvPr/>
            </p:nvSpPr>
            <p:spPr>
              <a:xfrm>
                <a:off x="5884500" y="3758997"/>
                <a:ext cx="592946" cy="515606"/>
              </a:xfrm>
              <a:prstGeom prst="circularArrow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环形箭头 15"/>
              <p:cNvSpPr/>
              <p:nvPr/>
            </p:nvSpPr>
            <p:spPr>
              <a:xfrm rot="10800000">
                <a:off x="5884500" y="3957308"/>
                <a:ext cx="592946" cy="515606"/>
              </a:xfrm>
              <a:prstGeom prst="circularArrow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</p:grpSp>
    </p:spTree>
    <p:extLst>
      <p:ext uri="{BB962C8B-B14F-4D97-AF65-F5344CB8AC3E}">
        <p14:creationId xmlns:p14="http://schemas.microsoft.com/office/powerpoint/2010/main" val="106213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个人双语授课经验总结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805888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双语授课的形式学生可以接受</a:t>
            </a:r>
            <a:endParaRPr lang="en-US" altLang="zh-CN" dirty="0" smtClean="0"/>
          </a:p>
          <a:p>
            <a:r>
              <a:rPr lang="zh-CN" altLang="en-US" dirty="0" smtClean="0"/>
              <a:t>双语活力课堂建设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逐步引导学生完成英文文献的听、读、说、写</a:t>
            </a:r>
            <a:endParaRPr lang="en-US" altLang="zh-CN" dirty="0" smtClean="0"/>
          </a:p>
          <a:p>
            <a:pPr lvl="1"/>
            <a:r>
              <a:rPr lang="zh-CN" altLang="en-US" dirty="0"/>
              <a:t>学生带动</a:t>
            </a:r>
            <a:r>
              <a:rPr lang="zh-CN" altLang="en-US" dirty="0" smtClean="0"/>
              <a:t>学生效果更好</a:t>
            </a:r>
            <a:endParaRPr lang="en-US" altLang="zh-CN" dirty="0" smtClean="0"/>
          </a:p>
          <a:p>
            <a:r>
              <a:rPr lang="zh-CN" altLang="en-US" dirty="0"/>
              <a:t>教师任务的布置</a:t>
            </a:r>
            <a:endParaRPr lang="en-US" altLang="zh-CN" dirty="0"/>
          </a:p>
          <a:p>
            <a:pPr lvl="1"/>
            <a:r>
              <a:rPr lang="zh-CN" altLang="en-US" dirty="0"/>
              <a:t>简</a:t>
            </a:r>
            <a:r>
              <a:rPr lang="zh-CN" altLang="en-US" dirty="0" smtClean="0"/>
              <a:t>单、不</a:t>
            </a:r>
            <a:r>
              <a:rPr lang="zh-CN" altLang="en-US" dirty="0"/>
              <a:t>要给学生带来挫折</a:t>
            </a:r>
            <a:r>
              <a:rPr lang="zh-CN" altLang="en-US" dirty="0" smtClean="0"/>
              <a:t>感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文献逐步从中文向英文过度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难度逐渐加大</a:t>
            </a:r>
            <a:endParaRPr lang="en-US" altLang="zh-CN" dirty="0"/>
          </a:p>
          <a:p>
            <a:r>
              <a:rPr lang="zh-CN" altLang="en-US" dirty="0" smtClean="0"/>
              <a:t>没有万能的解决方案，逐步改善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660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互动交流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35480"/>
            <a:ext cx="3322712" cy="4389120"/>
          </a:xfrm>
        </p:spPr>
        <p:txBody>
          <a:bodyPr/>
          <a:lstStyle/>
          <a:p>
            <a:r>
              <a:rPr lang="zh-CN" altLang="en-US" dirty="0" smtClean="0"/>
              <a:t>请大家分组填表</a:t>
            </a:r>
            <a:endParaRPr lang="en-US" altLang="zh-CN" dirty="0" smtClean="0"/>
          </a:p>
          <a:p>
            <a:r>
              <a:rPr lang="en-US" altLang="zh-CN" dirty="0" smtClean="0"/>
              <a:t>Brainstorming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476672"/>
            <a:ext cx="3897238" cy="59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3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sp>
        <p:nvSpPr>
          <p:cNvPr id="4" name="任意多边形 3"/>
          <p:cNvSpPr/>
          <p:nvPr/>
        </p:nvSpPr>
        <p:spPr>
          <a:xfrm>
            <a:off x="615566" y="3136979"/>
            <a:ext cx="2143235" cy="1767720"/>
          </a:xfrm>
          <a:custGeom>
            <a:avLst/>
            <a:gdLst>
              <a:gd name="connsiteX0" fmla="*/ 0 w 2143235"/>
              <a:gd name="connsiteY0" fmla="*/ 176772 h 1767720"/>
              <a:gd name="connsiteX1" fmla="*/ 176772 w 2143235"/>
              <a:gd name="connsiteY1" fmla="*/ 0 h 1767720"/>
              <a:gd name="connsiteX2" fmla="*/ 1966463 w 2143235"/>
              <a:gd name="connsiteY2" fmla="*/ 0 h 1767720"/>
              <a:gd name="connsiteX3" fmla="*/ 2143235 w 2143235"/>
              <a:gd name="connsiteY3" fmla="*/ 176772 h 1767720"/>
              <a:gd name="connsiteX4" fmla="*/ 2143235 w 2143235"/>
              <a:gd name="connsiteY4" fmla="*/ 1590948 h 1767720"/>
              <a:gd name="connsiteX5" fmla="*/ 1966463 w 2143235"/>
              <a:gd name="connsiteY5" fmla="*/ 1767720 h 1767720"/>
              <a:gd name="connsiteX6" fmla="*/ 176772 w 2143235"/>
              <a:gd name="connsiteY6" fmla="*/ 1767720 h 1767720"/>
              <a:gd name="connsiteX7" fmla="*/ 0 w 2143235"/>
              <a:gd name="connsiteY7" fmla="*/ 1590948 h 1767720"/>
              <a:gd name="connsiteX8" fmla="*/ 0 w 2143235"/>
              <a:gd name="connsiteY8" fmla="*/ 176772 h 176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3235" h="1767720">
                <a:moveTo>
                  <a:pt x="0" y="176772"/>
                </a:moveTo>
                <a:cubicBezTo>
                  <a:pt x="0" y="79144"/>
                  <a:pt x="79144" y="0"/>
                  <a:pt x="176772" y="0"/>
                </a:cubicBezTo>
                <a:lnTo>
                  <a:pt x="1966463" y="0"/>
                </a:lnTo>
                <a:cubicBezTo>
                  <a:pt x="2064091" y="0"/>
                  <a:pt x="2143235" y="79144"/>
                  <a:pt x="2143235" y="176772"/>
                </a:cubicBezTo>
                <a:lnTo>
                  <a:pt x="2143235" y="1590948"/>
                </a:lnTo>
                <a:cubicBezTo>
                  <a:pt x="2143235" y="1688576"/>
                  <a:pt x="2064091" y="1767720"/>
                  <a:pt x="1966463" y="1767720"/>
                </a:cubicBezTo>
                <a:lnTo>
                  <a:pt x="176772" y="1767720"/>
                </a:lnTo>
                <a:cubicBezTo>
                  <a:pt x="79144" y="1767720"/>
                  <a:pt x="0" y="1688576"/>
                  <a:pt x="0" y="1590948"/>
                </a:cubicBezTo>
                <a:lnTo>
                  <a:pt x="0" y="176772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735" tIns="99735" rIns="99735" bIns="478532" numCol="1" spcCol="1270" anchor="t" anchorCtr="0">
            <a:noAutofit/>
          </a:bodyPr>
          <a:lstStyle/>
          <a:p>
            <a:pPr marL="285750" lvl="1" indent="-285750" algn="l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CN" altLang="en-US" sz="3200" kern="1200" dirty="0" smtClean="0"/>
              <a:t>介绍</a:t>
            </a:r>
            <a:endParaRPr lang="en-US" altLang="zh-CN" sz="3200" kern="1200" dirty="0" smtClean="0"/>
          </a:p>
          <a:p>
            <a:pPr marL="285750" lvl="1" indent="-285750" algn="l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CN" altLang="en-US" sz="3200" kern="1200" dirty="0" smtClean="0"/>
              <a:t>授课情况</a:t>
            </a:r>
            <a:endParaRPr lang="zh-CN" altLang="en-US" sz="3200" kern="1200" dirty="0"/>
          </a:p>
        </p:txBody>
      </p:sp>
      <p:sp>
        <p:nvSpPr>
          <p:cNvPr id="5" name="形状 4"/>
          <p:cNvSpPr/>
          <p:nvPr/>
        </p:nvSpPr>
        <p:spPr>
          <a:xfrm>
            <a:off x="1822023" y="3565230"/>
            <a:ext cx="2352903" cy="2352903"/>
          </a:xfrm>
          <a:prstGeom prst="leftCircularArrow">
            <a:avLst>
              <a:gd name="adj1" fmla="val 3109"/>
              <a:gd name="adj2" fmla="val 382228"/>
              <a:gd name="adj3" fmla="val 2157738"/>
              <a:gd name="adj4" fmla="val 9024489"/>
              <a:gd name="adj5" fmla="val 3627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任意多边形 5"/>
          <p:cNvSpPr/>
          <p:nvPr/>
        </p:nvSpPr>
        <p:spPr>
          <a:xfrm>
            <a:off x="1091841" y="4525903"/>
            <a:ext cx="1905098" cy="757594"/>
          </a:xfrm>
          <a:custGeom>
            <a:avLst/>
            <a:gdLst>
              <a:gd name="connsiteX0" fmla="*/ 0 w 1905098"/>
              <a:gd name="connsiteY0" fmla="*/ 75759 h 757594"/>
              <a:gd name="connsiteX1" fmla="*/ 75759 w 1905098"/>
              <a:gd name="connsiteY1" fmla="*/ 0 h 757594"/>
              <a:gd name="connsiteX2" fmla="*/ 1829339 w 1905098"/>
              <a:gd name="connsiteY2" fmla="*/ 0 h 757594"/>
              <a:gd name="connsiteX3" fmla="*/ 1905098 w 1905098"/>
              <a:gd name="connsiteY3" fmla="*/ 75759 h 757594"/>
              <a:gd name="connsiteX4" fmla="*/ 1905098 w 1905098"/>
              <a:gd name="connsiteY4" fmla="*/ 681835 h 757594"/>
              <a:gd name="connsiteX5" fmla="*/ 1829339 w 1905098"/>
              <a:gd name="connsiteY5" fmla="*/ 757594 h 757594"/>
              <a:gd name="connsiteX6" fmla="*/ 75759 w 1905098"/>
              <a:gd name="connsiteY6" fmla="*/ 757594 h 757594"/>
              <a:gd name="connsiteX7" fmla="*/ 0 w 1905098"/>
              <a:gd name="connsiteY7" fmla="*/ 681835 h 757594"/>
              <a:gd name="connsiteX8" fmla="*/ 0 w 1905098"/>
              <a:gd name="connsiteY8" fmla="*/ 75759 h 75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5098" h="757594">
                <a:moveTo>
                  <a:pt x="0" y="75759"/>
                </a:moveTo>
                <a:cubicBezTo>
                  <a:pt x="0" y="33918"/>
                  <a:pt x="33918" y="0"/>
                  <a:pt x="75759" y="0"/>
                </a:cubicBezTo>
                <a:lnTo>
                  <a:pt x="1829339" y="0"/>
                </a:lnTo>
                <a:cubicBezTo>
                  <a:pt x="1871180" y="0"/>
                  <a:pt x="1905098" y="33918"/>
                  <a:pt x="1905098" y="75759"/>
                </a:cubicBezTo>
                <a:lnTo>
                  <a:pt x="1905098" y="681835"/>
                </a:lnTo>
                <a:cubicBezTo>
                  <a:pt x="1905098" y="723676"/>
                  <a:pt x="1871180" y="757594"/>
                  <a:pt x="1829339" y="757594"/>
                </a:cubicBezTo>
                <a:lnTo>
                  <a:pt x="75759" y="757594"/>
                </a:lnTo>
                <a:cubicBezTo>
                  <a:pt x="33918" y="757594"/>
                  <a:pt x="0" y="723676"/>
                  <a:pt x="0" y="681835"/>
                </a:cubicBezTo>
                <a:lnTo>
                  <a:pt x="0" y="7575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389" tIns="72989" rIns="98389" bIns="72989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4000" kern="1200" dirty="0" smtClean="0"/>
              <a:t>分享</a:t>
            </a:r>
            <a:endParaRPr lang="zh-CN" altLang="en-US" sz="4000" kern="1200" dirty="0"/>
          </a:p>
        </p:txBody>
      </p:sp>
      <p:sp>
        <p:nvSpPr>
          <p:cNvPr id="8" name="任意多边形 7"/>
          <p:cNvSpPr/>
          <p:nvPr/>
        </p:nvSpPr>
        <p:spPr>
          <a:xfrm>
            <a:off x="3345309" y="3136979"/>
            <a:ext cx="2143235" cy="1767720"/>
          </a:xfrm>
          <a:custGeom>
            <a:avLst/>
            <a:gdLst>
              <a:gd name="connsiteX0" fmla="*/ 0 w 2143235"/>
              <a:gd name="connsiteY0" fmla="*/ 176772 h 1767720"/>
              <a:gd name="connsiteX1" fmla="*/ 176772 w 2143235"/>
              <a:gd name="connsiteY1" fmla="*/ 0 h 1767720"/>
              <a:gd name="connsiteX2" fmla="*/ 1966463 w 2143235"/>
              <a:gd name="connsiteY2" fmla="*/ 0 h 1767720"/>
              <a:gd name="connsiteX3" fmla="*/ 2143235 w 2143235"/>
              <a:gd name="connsiteY3" fmla="*/ 176772 h 1767720"/>
              <a:gd name="connsiteX4" fmla="*/ 2143235 w 2143235"/>
              <a:gd name="connsiteY4" fmla="*/ 1590948 h 1767720"/>
              <a:gd name="connsiteX5" fmla="*/ 1966463 w 2143235"/>
              <a:gd name="connsiteY5" fmla="*/ 1767720 h 1767720"/>
              <a:gd name="connsiteX6" fmla="*/ 176772 w 2143235"/>
              <a:gd name="connsiteY6" fmla="*/ 1767720 h 1767720"/>
              <a:gd name="connsiteX7" fmla="*/ 0 w 2143235"/>
              <a:gd name="connsiteY7" fmla="*/ 1590948 h 1767720"/>
              <a:gd name="connsiteX8" fmla="*/ 0 w 2143235"/>
              <a:gd name="connsiteY8" fmla="*/ 176772 h 176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3235" h="1767720">
                <a:moveTo>
                  <a:pt x="0" y="176772"/>
                </a:moveTo>
                <a:cubicBezTo>
                  <a:pt x="0" y="79144"/>
                  <a:pt x="79144" y="0"/>
                  <a:pt x="176772" y="0"/>
                </a:cubicBezTo>
                <a:lnTo>
                  <a:pt x="1966463" y="0"/>
                </a:lnTo>
                <a:cubicBezTo>
                  <a:pt x="2064091" y="0"/>
                  <a:pt x="2143235" y="79144"/>
                  <a:pt x="2143235" y="176772"/>
                </a:cubicBezTo>
                <a:lnTo>
                  <a:pt x="2143235" y="1590948"/>
                </a:lnTo>
                <a:cubicBezTo>
                  <a:pt x="2143235" y="1688576"/>
                  <a:pt x="2064091" y="1767720"/>
                  <a:pt x="1966463" y="1767720"/>
                </a:cubicBezTo>
                <a:lnTo>
                  <a:pt x="176772" y="1767720"/>
                </a:lnTo>
                <a:cubicBezTo>
                  <a:pt x="79144" y="1767720"/>
                  <a:pt x="0" y="1688576"/>
                  <a:pt x="0" y="1590948"/>
                </a:cubicBezTo>
                <a:lnTo>
                  <a:pt x="0" y="176772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115" tIns="470912" rIns="92115" bIns="92115" numCol="1" spcCol="1270" anchor="t" anchorCtr="0">
            <a:noAutofit/>
          </a:bodyPr>
          <a:lstStyle/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CN" altLang="en-US" sz="2700" kern="1200" smtClean="0"/>
              <a:t>分组</a:t>
            </a:r>
            <a:endParaRPr lang="zh-CN" altLang="en-US" sz="2700" kern="1200" dirty="0"/>
          </a:p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zh-CN" sz="2700" kern="1200" dirty="0" smtClean="0"/>
              <a:t>Brainstorming</a:t>
            </a:r>
            <a:endParaRPr lang="zh-CN" altLang="en-US" sz="2700" kern="1200" dirty="0"/>
          </a:p>
        </p:txBody>
      </p:sp>
      <p:sp>
        <p:nvSpPr>
          <p:cNvPr id="9" name="环形箭头 8"/>
          <p:cNvSpPr/>
          <p:nvPr/>
        </p:nvSpPr>
        <p:spPr>
          <a:xfrm>
            <a:off x="4533906" y="2054235"/>
            <a:ext cx="2626761" cy="2626761"/>
          </a:xfrm>
          <a:prstGeom prst="circularArrow">
            <a:avLst>
              <a:gd name="adj1" fmla="val 2785"/>
              <a:gd name="adj2" fmla="val 339782"/>
              <a:gd name="adj3" fmla="val 19484707"/>
              <a:gd name="adj4" fmla="val 12575511"/>
              <a:gd name="adj5" fmla="val 3249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任意多边形 9"/>
          <p:cNvSpPr/>
          <p:nvPr/>
        </p:nvSpPr>
        <p:spPr>
          <a:xfrm>
            <a:off x="3821584" y="2758182"/>
            <a:ext cx="1905098" cy="757594"/>
          </a:xfrm>
          <a:custGeom>
            <a:avLst/>
            <a:gdLst>
              <a:gd name="connsiteX0" fmla="*/ 0 w 1905098"/>
              <a:gd name="connsiteY0" fmla="*/ 75759 h 757594"/>
              <a:gd name="connsiteX1" fmla="*/ 75759 w 1905098"/>
              <a:gd name="connsiteY1" fmla="*/ 0 h 757594"/>
              <a:gd name="connsiteX2" fmla="*/ 1829339 w 1905098"/>
              <a:gd name="connsiteY2" fmla="*/ 0 h 757594"/>
              <a:gd name="connsiteX3" fmla="*/ 1905098 w 1905098"/>
              <a:gd name="connsiteY3" fmla="*/ 75759 h 757594"/>
              <a:gd name="connsiteX4" fmla="*/ 1905098 w 1905098"/>
              <a:gd name="connsiteY4" fmla="*/ 681835 h 757594"/>
              <a:gd name="connsiteX5" fmla="*/ 1829339 w 1905098"/>
              <a:gd name="connsiteY5" fmla="*/ 757594 h 757594"/>
              <a:gd name="connsiteX6" fmla="*/ 75759 w 1905098"/>
              <a:gd name="connsiteY6" fmla="*/ 757594 h 757594"/>
              <a:gd name="connsiteX7" fmla="*/ 0 w 1905098"/>
              <a:gd name="connsiteY7" fmla="*/ 681835 h 757594"/>
              <a:gd name="connsiteX8" fmla="*/ 0 w 1905098"/>
              <a:gd name="connsiteY8" fmla="*/ 75759 h 75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5098" h="757594">
                <a:moveTo>
                  <a:pt x="0" y="75759"/>
                </a:moveTo>
                <a:cubicBezTo>
                  <a:pt x="0" y="33918"/>
                  <a:pt x="33918" y="0"/>
                  <a:pt x="75759" y="0"/>
                </a:cubicBezTo>
                <a:lnTo>
                  <a:pt x="1829339" y="0"/>
                </a:lnTo>
                <a:cubicBezTo>
                  <a:pt x="1871180" y="0"/>
                  <a:pt x="1905098" y="33918"/>
                  <a:pt x="1905098" y="75759"/>
                </a:cubicBezTo>
                <a:lnTo>
                  <a:pt x="1905098" y="681835"/>
                </a:lnTo>
                <a:cubicBezTo>
                  <a:pt x="1905098" y="723676"/>
                  <a:pt x="1871180" y="757594"/>
                  <a:pt x="1829339" y="757594"/>
                </a:cubicBezTo>
                <a:lnTo>
                  <a:pt x="75759" y="757594"/>
                </a:lnTo>
                <a:cubicBezTo>
                  <a:pt x="33918" y="757594"/>
                  <a:pt x="0" y="723676"/>
                  <a:pt x="0" y="681835"/>
                </a:cubicBezTo>
                <a:lnTo>
                  <a:pt x="0" y="7575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389" tIns="72989" rIns="98389" bIns="72989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4000" kern="1200" dirty="0" smtClean="0"/>
              <a:t>交流</a:t>
            </a:r>
            <a:endParaRPr lang="zh-CN" altLang="en-US" sz="4000" kern="1200" dirty="0"/>
          </a:p>
        </p:txBody>
      </p:sp>
      <p:sp>
        <p:nvSpPr>
          <p:cNvPr id="11" name="任意多边形 10"/>
          <p:cNvSpPr/>
          <p:nvPr/>
        </p:nvSpPr>
        <p:spPr>
          <a:xfrm>
            <a:off x="6075052" y="3136979"/>
            <a:ext cx="2143235" cy="1767720"/>
          </a:xfrm>
          <a:custGeom>
            <a:avLst/>
            <a:gdLst>
              <a:gd name="connsiteX0" fmla="*/ 0 w 2143235"/>
              <a:gd name="connsiteY0" fmla="*/ 176772 h 1767720"/>
              <a:gd name="connsiteX1" fmla="*/ 176772 w 2143235"/>
              <a:gd name="connsiteY1" fmla="*/ 0 h 1767720"/>
              <a:gd name="connsiteX2" fmla="*/ 1966463 w 2143235"/>
              <a:gd name="connsiteY2" fmla="*/ 0 h 1767720"/>
              <a:gd name="connsiteX3" fmla="*/ 2143235 w 2143235"/>
              <a:gd name="connsiteY3" fmla="*/ 176772 h 1767720"/>
              <a:gd name="connsiteX4" fmla="*/ 2143235 w 2143235"/>
              <a:gd name="connsiteY4" fmla="*/ 1590948 h 1767720"/>
              <a:gd name="connsiteX5" fmla="*/ 1966463 w 2143235"/>
              <a:gd name="connsiteY5" fmla="*/ 1767720 h 1767720"/>
              <a:gd name="connsiteX6" fmla="*/ 176772 w 2143235"/>
              <a:gd name="connsiteY6" fmla="*/ 1767720 h 1767720"/>
              <a:gd name="connsiteX7" fmla="*/ 0 w 2143235"/>
              <a:gd name="connsiteY7" fmla="*/ 1590948 h 1767720"/>
              <a:gd name="connsiteX8" fmla="*/ 0 w 2143235"/>
              <a:gd name="connsiteY8" fmla="*/ 176772 h 176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3235" h="1767720">
                <a:moveTo>
                  <a:pt x="0" y="176772"/>
                </a:moveTo>
                <a:cubicBezTo>
                  <a:pt x="0" y="79144"/>
                  <a:pt x="79144" y="0"/>
                  <a:pt x="176772" y="0"/>
                </a:cubicBezTo>
                <a:lnTo>
                  <a:pt x="1966463" y="0"/>
                </a:lnTo>
                <a:cubicBezTo>
                  <a:pt x="2064091" y="0"/>
                  <a:pt x="2143235" y="79144"/>
                  <a:pt x="2143235" y="176772"/>
                </a:cubicBezTo>
                <a:lnTo>
                  <a:pt x="2143235" y="1590948"/>
                </a:lnTo>
                <a:cubicBezTo>
                  <a:pt x="2143235" y="1688576"/>
                  <a:pt x="2064091" y="1767720"/>
                  <a:pt x="1966463" y="1767720"/>
                </a:cubicBezTo>
                <a:lnTo>
                  <a:pt x="176772" y="1767720"/>
                </a:lnTo>
                <a:cubicBezTo>
                  <a:pt x="79144" y="1767720"/>
                  <a:pt x="0" y="1688576"/>
                  <a:pt x="0" y="1590948"/>
                </a:cubicBezTo>
                <a:lnTo>
                  <a:pt x="0" y="176772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115" tIns="92115" rIns="92115" bIns="470912" numCol="1" spcCol="1270" anchor="t" anchorCtr="0">
            <a:noAutofit/>
          </a:bodyPr>
          <a:lstStyle/>
          <a:p>
            <a:pPr marL="285750" lvl="1" indent="-285750" algn="l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altLang="zh-CN" sz="3200" kern="1200" dirty="0" smtClean="0"/>
          </a:p>
          <a:p>
            <a:pPr marL="285750" lvl="1" indent="-285750" algn="l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CN" altLang="en-US" sz="3200" kern="1200" dirty="0" smtClean="0"/>
              <a:t>要点</a:t>
            </a:r>
            <a:r>
              <a:rPr lang="zh-CN" altLang="en-US" sz="3200" dirty="0"/>
              <a:t>归纳</a:t>
            </a:r>
            <a:endParaRPr lang="zh-CN" altLang="en-US" sz="3200" kern="1200" dirty="0"/>
          </a:p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zh-CN" altLang="en-US" sz="2700" kern="1200" dirty="0"/>
          </a:p>
        </p:txBody>
      </p:sp>
      <p:sp>
        <p:nvSpPr>
          <p:cNvPr id="12" name="任意多边形 11"/>
          <p:cNvSpPr/>
          <p:nvPr/>
        </p:nvSpPr>
        <p:spPr>
          <a:xfrm>
            <a:off x="6551327" y="4525903"/>
            <a:ext cx="1905098" cy="757594"/>
          </a:xfrm>
          <a:custGeom>
            <a:avLst/>
            <a:gdLst>
              <a:gd name="connsiteX0" fmla="*/ 0 w 1905098"/>
              <a:gd name="connsiteY0" fmla="*/ 75759 h 757594"/>
              <a:gd name="connsiteX1" fmla="*/ 75759 w 1905098"/>
              <a:gd name="connsiteY1" fmla="*/ 0 h 757594"/>
              <a:gd name="connsiteX2" fmla="*/ 1829339 w 1905098"/>
              <a:gd name="connsiteY2" fmla="*/ 0 h 757594"/>
              <a:gd name="connsiteX3" fmla="*/ 1905098 w 1905098"/>
              <a:gd name="connsiteY3" fmla="*/ 75759 h 757594"/>
              <a:gd name="connsiteX4" fmla="*/ 1905098 w 1905098"/>
              <a:gd name="connsiteY4" fmla="*/ 681835 h 757594"/>
              <a:gd name="connsiteX5" fmla="*/ 1829339 w 1905098"/>
              <a:gd name="connsiteY5" fmla="*/ 757594 h 757594"/>
              <a:gd name="connsiteX6" fmla="*/ 75759 w 1905098"/>
              <a:gd name="connsiteY6" fmla="*/ 757594 h 757594"/>
              <a:gd name="connsiteX7" fmla="*/ 0 w 1905098"/>
              <a:gd name="connsiteY7" fmla="*/ 681835 h 757594"/>
              <a:gd name="connsiteX8" fmla="*/ 0 w 1905098"/>
              <a:gd name="connsiteY8" fmla="*/ 75759 h 75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5098" h="757594">
                <a:moveTo>
                  <a:pt x="0" y="75759"/>
                </a:moveTo>
                <a:cubicBezTo>
                  <a:pt x="0" y="33918"/>
                  <a:pt x="33918" y="0"/>
                  <a:pt x="75759" y="0"/>
                </a:cubicBezTo>
                <a:lnTo>
                  <a:pt x="1829339" y="0"/>
                </a:lnTo>
                <a:cubicBezTo>
                  <a:pt x="1871180" y="0"/>
                  <a:pt x="1905098" y="33918"/>
                  <a:pt x="1905098" y="75759"/>
                </a:cubicBezTo>
                <a:lnTo>
                  <a:pt x="1905098" y="681835"/>
                </a:lnTo>
                <a:cubicBezTo>
                  <a:pt x="1905098" y="723676"/>
                  <a:pt x="1871180" y="757594"/>
                  <a:pt x="1829339" y="757594"/>
                </a:cubicBezTo>
                <a:lnTo>
                  <a:pt x="75759" y="757594"/>
                </a:lnTo>
                <a:cubicBezTo>
                  <a:pt x="33918" y="757594"/>
                  <a:pt x="0" y="723676"/>
                  <a:pt x="0" y="681835"/>
                </a:cubicBezTo>
                <a:lnTo>
                  <a:pt x="0" y="7575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389" tIns="72989" rIns="98389" bIns="72989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4000" kern="1200" dirty="0" smtClean="0"/>
              <a:t>总结</a:t>
            </a:r>
            <a:endParaRPr lang="zh-CN" altLang="en-US" sz="4000" kern="1200" dirty="0"/>
          </a:p>
        </p:txBody>
      </p:sp>
    </p:spTree>
    <p:extLst>
      <p:ext uri="{BB962C8B-B14F-4D97-AF65-F5344CB8AC3E}">
        <p14:creationId xmlns:p14="http://schemas.microsoft.com/office/powerpoint/2010/main" val="17710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座谈会总结</a:t>
            </a:r>
            <a:endParaRPr lang="zh-CN" altLang="en-US" dirty="0"/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21884098"/>
              </p:ext>
            </p:extLst>
          </p:nvPr>
        </p:nvGraphicFramePr>
        <p:xfrm>
          <a:off x="1524000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275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zh-CN" altLang="en-US" dirty="0"/>
              <a:t>双语教学要点与方法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395536" y="1411808"/>
            <a:ext cx="4040188" cy="659352"/>
          </a:xfrm>
        </p:spPr>
        <p:txBody>
          <a:bodyPr/>
          <a:lstStyle/>
          <a:p>
            <a:r>
              <a:rPr lang="zh-CN" altLang="en-US" dirty="0" smtClean="0"/>
              <a:t>要点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half" idx="3"/>
          </p:nvPr>
        </p:nvSpPr>
        <p:spPr>
          <a:xfrm>
            <a:off x="4645025" y="1416317"/>
            <a:ext cx="4041775" cy="654843"/>
          </a:xfrm>
        </p:spPr>
        <p:txBody>
          <a:bodyPr/>
          <a:lstStyle/>
          <a:p>
            <a:r>
              <a:rPr lang="zh-CN" altLang="en-US" dirty="0" smtClean="0"/>
              <a:t>方法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333008" y="2071160"/>
            <a:ext cx="4164379" cy="4670208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选取适当的课程开展双语授课</a:t>
            </a:r>
            <a:endParaRPr lang="en-US" altLang="zh-CN" dirty="0" smtClean="0"/>
          </a:p>
          <a:p>
            <a:r>
              <a:rPr lang="zh-CN" altLang="en-US" dirty="0"/>
              <a:t>学</a:t>
            </a:r>
            <a:r>
              <a:rPr lang="zh-CN" altLang="en-US" dirty="0" smtClean="0"/>
              <a:t>生的英语能力：词汇量与基本的听、说、读、写能力</a:t>
            </a:r>
            <a:endParaRPr lang="en-US" altLang="zh-CN" dirty="0" smtClean="0"/>
          </a:p>
          <a:p>
            <a:r>
              <a:rPr lang="zh-CN" altLang="en-US" dirty="0" smtClean="0"/>
              <a:t>专业基础</a:t>
            </a:r>
            <a:endParaRPr lang="en-US" altLang="zh-CN" dirty="0" smtClean="0"/>
          </a:p>
          <a:p>
            <a:r>
              <a:rPr lang="zh-CN" altLang="en-US" dirty="0" smtClean="0"/>
              <a:t>课前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课</a:t>
            </a:r>
            <a:r>
              <a:rPr lang="zh-CN" altLang="en-US" dirty="0"/>
              <a:t>程词</a:t>
            </a:r>
            <a:r>
              <a:rPr lang="zh-CN" altLang="en-US" dirty="0" smtClean="0"/>
              <a:t>汇提前发布并考核</a:t>
            </a:r>
            <a:endParaRPr lang="en-US" altLang="zh-CN" dirty="0" smtClean="0"/>
          </a:p>
          <a:p>
            <a:pPr lvl="1"/>
            <a:r>
              <a:rPr lang="zh-CN" altLang="en-US" dirty="0"/>
              <a:t>课</a:t>
            </a:r>
            <a:r>
              <a:rPr lang="zh-CN" altLang="en-US" dirty="0" smtClean="0"/>
              <a:t>程知识点提前发布并发布</a:t>
            </a:r>
            <a:endParaRPr lang="en-US" altLang="zh-CN" dirty="0" smtClean="0"/>
          </a:p>
          <a:p>
            <a:r>
              <a:rPr lang="zh-CN" altLang="en-US" dirty="0" smtClean="0"/>
              <a:t>课中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突</a:t>
            </a:r>
            <a:r>
              <a:rPr lang="zh-CN" altLang="en-US" dirty="0"/>
              <a:t>出强调课程的重点与难点</a:t>
            </a:r>
            <a:endParaRPr lang="en-US" altLang="zh-CN" dirty="0"/>
          </a:p>
          <a:p>
            <a:pPr lvl="1"/>
            <a:r>
              <a:rPr lang="zh-CN" altLang="en-US" dirty="0"/>
              <a:t>提高专业术语的重复率</a:t>
            </a:r>
            <a:endParaRPr lang="en-US" altLang="zh-CN" dirty="0"/>
          </a:p>
          <a:p>
            <a:r>
              <a:rPr lang="zh-CN" altLang="en-US" dirty="0" smtClean="0"/>
              <a:t>课后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完</a:t>
            </a:r>
            <a:r>
              <a:rPr lang="zh-CN" altLang="en-US" dirty="0"/>
              <a:t>善考核体系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4"/>
          </p:nvPr>
        </p:nvSpPr>
        <p:spPr>
          <a:xfrm>
            <a:off x="4645025" y="2071160"/>
            <a:ext cx="4041775" cy="4526192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教师适当布置任务、以引导为主、充分带动学生的学习积极性和主动性</a:t>
            </a:r>
            <a:endParaRPr lang="en-US" altLang="zh-CN" dirty="0"/>
          </a:p>
          <a:p>
            <a:r>
              <a:rPr lang="zh-CN" altLang="en-US" dirty="0" smtClean="0"/>
              <a:t>学生合理分组，学生带动学生学习</a:t>
            </a:r>
            <a:endParaRPr lang="en-US" altLang="zh-CN" dirty="0" smtClean="0"/>
          </a:p>
          <a:p>
            <a:r>
              <a:rPr lang="zh-CN" altLang="en-US" dirty="0"/>
              <a:t>逐步带入英语的学习</a:t>
            </a:r>
            <a:endParaRPr lang="en-US" altLang="zh-CN" dirty="0"/>
          </a:p>
          <a:p>
            <a:r>
              <a:rPr lang="zh-CN" altLang="en-US" dirty="0"/>
              <a:t>外文文献的难度逐步加大</a:t>
            </a:r>
          </a:p>
          <a:p>
            <a:r>
              <a:rPr lang="en-US" altLang="zh-CN" dirty="0" smtClean="0"/>
              <a:t>PPT</a:t>
            </a:r>
            <a:r>
              <a:rPr lang="zh-CN" altLang="en-US" dirty="0" smtClean="0"/>
              <a:t>演讲、小组讨论、视频教学等方法使教学多元化</a:t>
            </a:r>
            <a:endParaRPr lang="en-US" altLang="zh-CN" dirty="0" smtClean="0"/>
          </a:p>
          <a:p>
            <a:r>
              <a:rPr lang="zh-CN" altLang="en-US" dirty="0"/>
              <a:t>小班</a:t>
            </a:r>
            <a:r>
              <a:rPr lang="zh-CN" altLang="en-US" dirty="0" smtClean="0"/>
              <a:t>化教学：选取有兴趣、英语基础好的学生单独组班进行授课</a:t>
            </a:r>
            <a:endParaRPr lang="en-US" altLang="zh-CN" dirty="0" smtClean="0"/>
          </a:p>
          <a:p>
            <a:r>
              <a:rPr lang="zh-CN" altLang="en-US" dirty="0"/>
              <a:t>提</a:t>
            </a:r>
            <a:r>
              <a:rPr lang="zh-CN" altLang="en-US" dirty="0" smtClean="0"/>
              <a:t>高学生阅读长句子的能力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028792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学</a:t>
            </a:r>
            <a:r>
              <a:rPr lang="zh-CN" altLang="en-US" dirty="0" smtClean="0"/>
              <a:t>生素质培养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需</a:t>
            </a:r>
            <a:r>
              <a:rPr lang="zh-CN" altLang="en-US" dirty="0" smtClean="0"/>
              <a:t>要具备的素质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zh-CN" altLang="en-US" dirty="0" smtClean="0"/>
              <a:t>素质培养方法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zh-CN" altLang="en-US" dirty="0" smtClean="0"/>
              <a:t>专业知识</a:t>
            </a:r>
            <a:endParaRPr lang="en-US" altLang="zh-CN" dirty="0" smtClean="0"/>
          </a:p>
          <a:p>
            <a:r>
              <a:rPr lang="zh-CN" altLang="en-US" dirty="0"/>
              <a:t>外语能</a:t>
            </a:r>
            <a:r>
              <a:rPr lang="zh-CN" altLang="en-US" dirty="0" smtClean="0"/>
              <a:t>力：词汇量、听、说、读、写、以及翻译能力</a:t>
            </a:r>
            <a:endParaRPr lang="en-US" altLang="zh-CN" dirty="0" smtClean="0"/>
          </a:p>
          <a:p>
            <a:r>
              <a:rPr lang="zh-CN" altLang="en-US" dirty="0"/>
              <a:t>文献检</a:t>
            </a:r>
            <a:r>
              <a:rPr lang="zh-CN" altLang="en-US" dirty="0" smtClean="0"/>
              <a:t>索能力</a:t>
            </a:r>
            <a:endParaRPr lang="en-US" altLang="zh-CN" dirty="0" smtClean="0"/>
          </a:p>
          <a:p>
            <a:r>
              <a:rPr lang="zh-CN" altLang="en-US" dirty="0" smtClean="0"/>
              <a:t>自学能力、终生学习能力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zh-CN" altLang="en-US" dirty="0"/>
              <a:t>分</a:t>
            </a:r>
            <a:r>
              <a:rPr lang="zh-CN" altLang="en-US" dirty="0" smtClean="0"/>
              <a:t>组讨论</a:t>
            </a:r>
            <a:endParaRPr lang="en-US" altLang="zh-CN" dirty="0" smtClean="0"/>
          </a:p>
          <a:p>
            <a:r>
              <a:rPr lang="zh-CN" altLang="en-US" dirty="0"/>
              <a:t>学</a:t>
            </a:r>
            <a:r>
              <a:rPr lang="zh-CN" altLang="en-US" dirty="0" smtClean="0"/>
              <a:t>生展示、汇报</a:t>
            </a:r>
            <a:endParaRPr lang="en-US" altLang="zh-CN" dirty="0" smtClean="0"/>
          </a:p>
          <a:p>
            <a:r>
              <a:rPr lang="zh-CN" altLang="en-US" dirty="0" smtClean="0"/>
              <a:t>探索式、合作式、案</a:t>
            </a:r>
            <a:r>
              <a:rPr lang="zh-CN" altLang="en-US" dirty="0"/>
              <a:t>例分</a:t>
            </a:r>
            <a:r>
              <a:rPr lang="zh-CN" altLang="en-US" dirty="0" smtClean="0"/>
              <a:t>析、教学演示等多种方法结合</a:t>
            </a:r>
            <a:endParaRPr lang="en-US" altLang="zh-CN" dirty="0" smtClean="0"/>
          </a:p>
          <a:p>
            <a:r>
              <a:rPr lang="zh-CN" altLang="en-US" dirty="0" smtClean="0"/>
              <a:t>强化科技文献与报告的规范与撰写能力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4411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691680" y="2492896"/>
            <a:ext cx="6768752" cy="1828800"/>
          </a:xfrm>
        </p:spPr>
        <p:txBody>
          <a:bodyPr>
            <a:normAutofit/>
          </a:bodyPr>
          <a:lstStyle/>
          <a:p>
            <a:pPr algn="ctr"/>
            <a:r>
              <a:rPr lang="zh-CN" altLang="en-US" sz="9600" dirty="0" smtClean="0"/>
              <a:t>谢谢！</a:t>
            </a:r>
            <a:endParaRPr lang="zh-CN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37640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212" y="476672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双语教学概述</a:t>
            </a:r>
            <a:endParaRPr lang="zh-CN" altLang="en-US" dirty="0"/>
          </a:p>
        </p:txBody>
      </p:sp>
      <p:sp>
        <p:nvSpPr>
          <p:cNvPr id="5" name="任意多边形 4"/>
          <p:cNvSpPr/>
          <p:nvPr/>
        </p:nvSpPr>
        <p:spPr>
          <a:xfrm>
            <a:off x="1554844" y="1704626"/>
            <a:ext cx="7481651" cy="1626855"/>
          </a:xfrm>
          <a:custGeom>
            <a:avLst/>
            <a:gdLst>
              <a:gd name="connsiteX0" fmla="*/ 271148 w 1626855"/>
              <a:gd name="connsiteY0" fmla="*/ 0 h 7481651"/>
              <a:gd name="connsiteX1" fmla="*/ 1355707 w 1626855"/>
              <a:gd name="connsiteY1" fmla="*/ 0 h 7481651"/>
              <a:gd name="connsiteX2" fmla="*/ 1626855 w 1626855"/>
              <a:gd name="connsiteY2" fmla="*/ 271148 h 7481651"/>
              <a:gd name="connsiteX3" fmla="*/ 1626855 w 1626855"/>
              <a:gd name="connsiteY3" fmla="*/ 7481651 h 7481651"/>
              <a:gd name="connsiteX4" fmla="*/ 1626855 w 1626855"/>
              <a:gd name="connsiteY4" fmla="*/ 7481651 h 7481651"/>
              <a:gd name="connsiteX5" fmla="*/ 0 w 1626855"/>
              <a:gd name="connsiteY5" fmla="*/ 7481651 h 7481651"/>
              <a:gd name="connsiteX6" fmla="*/ 0 w 1626855"/>
              <a:gd name="connsiteY6" fmla="*/ 7481651 h 7481651"/>
              <a:gd name="connsiteX7" fmla="*/ 0 w 1626855"/>
              <a:gd name="connsiteY7" fmla="*/ 271148 h 7481651"/>
              <a:gd name="connsiteX8" fmla="*/ 271148 w 1626855"/>
              <a:gd name="connsiteY8" fmla="*/ 0 h 748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6855" h="7481651">
                <a:moveTo>
                  <a:pt x="1626855" y="1246967"/>
                </a:moveTo>
                <a:lnTo>
                  <a:pt x="1626855" y="6234684"/>
                </a:lnTo>
                <a:cubicBezTo>
                  <a:pt x="1626855" y="6923365"/>
                  <a:pt x="1600458" y="7481651"/>
                  <a:pt x="1567895" y="7481651"/>
                </a:cubicBezTo>
                <a:lnTo>
                  <a:pt x="0" y="7481651"/>
                </a:lnTo>
                <a:lnTo>
                  <a:pt x="0" y="7481651"/>
                </a:lnTo>
                <a:lnTo>
                  <a:pt x="0" y="0"/>
                </a:lnTo>
                <a:lnTo>
                  <a:pt x="0" y="0"/>
                </a:lnTo>
                <a:lnTo>
                  <a:pt x="1567895" y="0"/>
                </a:lnTo>
                <a:cubicBezTo>
                  <a:pt x="1600458" y="0"/>
                  <a:pt x="1626855" y="558286"/>
                  <a:pt x="1626855" y="1246967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203241" rIns="327066" bIns="203243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zh-CN" sz="2000" kern="1200" dirty="0" smtClean="0"/>
              <a:t>2001</a:t>
            </a:r>
            <a:r>
              <a:rPr lang="zh-CN" altLang="en-US" sz="2000" kern="1200" dirty="0" smtClean="0"/>
              <a:t>年教育部颁布</a:t>
            </a:r>
            <a:r>
              <a:rPr lang="en-US" altLang="zh-CN" sz="2000" kern="1200" dirty="0" smtClean="0"/>
              <a:t>《</a:t>
            </a:r>
            <a:r>
              <a:rPr lang="zh-CN" altLang="en-US" sz="2000" kern="1200" dirty="0" smtClean="0"/>
              <a:t>关于加强高等学校本科教学工作提高教学质量的若干意见</a:t>
            </a:r>
            <a:r>
              <a:rPr lang="en-US" altLang="zh-CN" sz="2000" kern="1200" dirty="0" smtClean="0"/>
              <a:t>》</a:t>
            </a:r>
            <a:r>
              <a:rPr lang="zh-CN" altLang="en-US" sz="2000" kern="1200" dirty="0" smtClean="0"/>
              <a:t>中提出：“要在信息技术等国家发展急需的专业开展双语教学</a:t>
            </a:r>
            <a:endParaRPr lang="zh-CN" altLang="en-US" sz="2000" kern="12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CN" altLang="en-US" sz="2000" kern="1200" dirty="0" smtClean="0"/>
              <a:t>提高学生国际化视野，培养参与国际竞争需要的“专业</a:t>
            </a:r>
            <a:r>
              <a:rPr lang="en-US" altLang="zh-CN" sz="2000" kern="1200" dirty="0" smtClean="0"/>
              <a:t>+</a:t>
            </a:r>
            <a:r>
              <a:rPr lang="zh-CN" altLang="en-US" sz="2000" kern="1200" dirty="0" smtClean="0"/>
              <a:t>外语”复合型人才</a:t>
            </a:r>
            <a:endParaRPr lang="zh-CN" altLang="en-US" sz="2000" kern="1200" dirty="0"/>
          </a:p>
        </p:txBody>
      </p:sp>
      <p:sp>
        <p:nvSpPr>
          <p:cNvPr id="6" name="任意多边形 5"/>
          <p:cNvSpPr/>
          <p:nvPr/>
        </p:nvSpPr>
        <p:spPr>
          <a:xfrm>
            <a:off x="122058" y="1707084"/>
            <a:ext cx="1431247" cy="1621938"/>
          </a:xfrm>
          <a:custGeom>
            <a:avLst/>
            <a:gdLst>
              <a:gd name="connsiteX0" fmla="*/ 0 w 1431247"/>
              <a:gd name="connsiteY0" fmla="*/ 238546 h 1621938"/>
              <a:gd name="connsiteX1" fmla="*/ 238546 w 1431247"/>
              <a:gd name="connsiteY1" fmla="*/ 0 h 1621938"/>
              <a:gd name="connsiteX2" fmla="*/ 1192701 w 1431247"/>
              <a:gd name="connsiteY2" fmla="*/ 0 h 1621938"/>
              <a:gd name="connsiteX3" fmla="*/ 1431247 w 1431247"/>
              <a:gd name="connsiteY3" fmla="*/ 238546 h 1621938"/>
              <a:gd name="connsiteX4" fmla="*/ 1431247 w 1431247"/>
              <a:gd name="connsiteY4" fmla="*/ 1383392 h 1621938"/>
              <a:gd name="connsiteX5" fmla="*/ 1192701 w 1431247"/>
              <a:gd name="connsiteY5" fmla="*/ 1621938 h 1621938"/>
              <a:gd name="connsiteX6" fmla="*/ 238546 w 1431247"/>
              <a:gd name="connsiteY6" fmla="*/ 1621938 h 1621938"/>
              <a:gd name="connsiteX7" fmla="*/ 0 w 1431247"/>
              <a:gd name="connsiteY7" fmla="*/ 1383392 h 1621938"/>
              <a:gd name="connsiteX8" fmla="*/ 0 w 1431247"/>
              <a:gd name="connsiteY8" fmla="*/ 238546 h 162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47" h="1621938">
                <a:moveTo>
                  <a:pt x="0" y="238546"/>
                </a:moveTo>
                <a:cubicBezTo>
                  <a:pt x="0" y="106801"/>
                  <a:pt x="106801" y="0"/>
                  <a:pt x="238546" y="0"/>
                </a:cubicBezTo>
                <a:lnTo>
                  <a:pt x="1192701" y="0"/>
                </a:lnTo>
                <a:cubicBezTo>
                  <a:pt x="1324446" y="0"/>
                  <a:pt x="1431247" y="106801"/>
                  <a:pt x="1431247" y="238546"/>
                </a:cubicBezTo>
                <a:lnTo>
                  <a:pt x="1431247" y="1383392"/>
                </a:lnTo>
                <a:cubicBezTo>
                  <a:pt x="1431247" y="1515137"/>
                  <a:pt x="1324446" y="1621938"/>
                  <a:pt x="1192701" y="1621938"/>
                </a:cubicBezTo>
                <a:lnTo>
                  <a:pt x="238546" y="1621938"/>
                </a:lnTo>
                <a:cubicBezTo>
                  <a:pt x="106801" y="1621938"/>
                  <a:pt x="0" y="1515137"/>
                  <a:pt x="0" y="1383392"/>
                </a:cubicBezTo>
                <a:lnTo>
                  <a:pt x="0" y="23854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508" tIns="153688" rIns="237508" bIns="153688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4400" kern="1200" dirty="0" smtClean="0"/>
              <a:t>背景</a:t>
            </a:r>
            <a:endParaRPr lang="zh-CN" altLang="en-US" sz="4400" kern="1200" dirty="0"/>
          </a:p>
        </p:txBody>
      </p:sp>
      <p:sp>
        <p:nvSpPr>
          <p:cNvPr id="7" name="任意多边形 6"/>
          <p:cNvSpPr/>
          <p:nvPr/>
        </p:nvSpPr>
        <p:spPr>
          <a:xfrm>
            <a:off x="1554844" y="3574772"/>
            <a:ext cx="7481652" cy="1297551"/>
          </a:xfrm>
          <a:custGeom>
            <a:avLst/>
            <a:gdLst>
              <a:gd name="connsiteX0" fmla="*/ 216263 w 1297550"/>
              <a:gd name="connsiteY0" fmla="*/ 0 h 7481651"/>
              <a:gd name="connsiteX1" fmla="*/ 1081287 w 1297550"/>
              <a:gd name="connsiteY1" fmla="*/ 0 h 7481651"/>
              <a:gd name="connsiteX2" fmla="*/ 1297550 w 1297550"/>
              <a:gd name="connsiteY2" fmla="*/ 216263 h 7481651"/>
              <a:gd name="connsiteX3" fmla="*/ 1297550 w 1297550"/>
              <a:gd name="connsiteY3" fmla="*/ 7481651 h 7481651"/>
              <a:gd name="connsiteX4" fmla="*/ 1297550 w 1297550"/>
              <a:gd name="connsiteY4" fmla="*/ 7481651 h 7481651"/>
              <a:gd name="connsiteX5" fmla="*/ 0 w 1297550"/>
              <a:gd name="connsiteY5" fmla="*/ 7481651 h 7481651"/>
              <a:gd name="connsiteX6" fmla="*/ 0 w 1297550"/>
              <a:gd name="connsiteY6" fmla="*/ 7481651 h 7481651"/>
              <a:gd name="connsiteX7" fmla="*/ 0 w 1297550"/>
              <a:gd name="connsiteY7" fmla="*/ 216263 h 7481651"/>
              <a:gd name="connsiteX8" fmla="*/ 216263 w 1297550"/>
              <a:gd name="connsiteY8" fmla="*/ 0 h 748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7550" h="7481651">
                <a:moveTo>
                  <a:pt x="1297550" y="1246971"/>
                </a:moveTo>
                <a:lnTo>
                  <a:pt x="1297550" y="6234680"/>
                </a:lnTo>
                <a:cubicBezTo>
                  <a:pt x="1297550" y="6923363"/>
                  <a:pt x="1280758" y="7481648"/>
                  <a:pt x="1260043" y="7481648"/>
                </a:cubicBezTo>
                <a:lnTo>
                  <a:pt x="0" y="7481648"/>
                </a:lnTo>
                <a:lnTo>
                  <a:pt x="0" y="7481648"/>
                </a:lnTo>
                <a:lnTo>
                  <a:pt x="0" y="3"/>
                </a:lnTo>
                <a:lnTo>
                  <a:pt x="0" y="3"/>
                </a:lnTo>
                <a:lnTo>
                  <a:pt x="1260043" y="3"/>
                </a:lnTo>
                <a:cubicBezTo>
                  <a:pt x="1280758" y="3"/>
                  <a:pt x="1297550" y="558288"/>
                  <a:pt x="1297550" y="1246971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87166" rIns="310991" bIns="187167" numCol="1" spcCol="1270" anchor="ctr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CN" altLang="en-US" sz="2400" kern="1200" dirty="0" smtClean="0"/>
              <a:t>使用非母语进行非语言学科的教学</a:t>
            </a:r>
            <a:endParaRPr lang="zh-CN" altLang="en-US" sz="2400" kern="1200" dirty="0"/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CN" altLang="en-US" sz="2400" kern="1200" dirty="0" smtClean="0"/>
              <a:t>上海示范性英语课程申请要求：非语言类课程</a:t>
            </a:r>
            <a:endParaRPr lang="zh-CN" altLang="en-US" sz="2400" kern="1200" dirty="0"/>
          </a:p>
        </p:txBody>
      </p:sp>
      <p:sp>
        <p:nvSpPr>
          <p:cNvPr id="8" name="任意多边形 7"/>
          <p:cNvSpPr/>
          <p:nvPr/>
        </p:nvSpPr>
        <p:spPr>
          <a:xfrm>
            <a:off x="122058" y="3412577"/>
            <a:ext cx="1431247" cy="1621938"/>
          </a:xfrm>
          <a:custGeom>
            <a:avLst/>
            <a:gdLst>
              <a:gd name="connsiteX0" fmla="*/ 0 w 1431247"/>
              <a:gd name="connsiteY0" fmla="*/ 238546 h 1621938"/>
              <a:gd name="connsiteX1" fmla="*/ 238546 w 1431247"/>
              <a:gd name="connsiteY1" fmla="*/ 0 h 1621938"/>
              <a:gd name="connsiteX2" fmla="*/ 1192701 w 1431247"/>
              <a:gd name="connsiteY2" fmla="*/ 0 h 1621938"/>
              <a:gd name="connsiteX3" fmla="*/ 1431247 w 1431247"/>
              <a:gd name="connsiteY3" fmla="*/ 238546 h 1621938"/>
              <a:gd name="connsiteX4" fmla="*/ 1431247 w 1431247"/>
              <a:gd name="connsiteY4" fmla="*/ 1383392 h 1621938"/>
              <a:gd name="connsiteX5" fmla="*/ 1192701 w 1431247"/>
              <a:gd name="connsiteY5" fmla="*/ 1621938 h 1621938"/>
              <a:gd name="connsiteX6" fmla="*/ 238546 w 1431247"/>
              <a:gd name="connsiteY6" fmla="*/ 1621938 h 1621938"/>
              <a:gd name="connsiteX7" fmla="*/ 0 w 1431247"/>
              <a:gd name="connsiteY7" fmla="*/ 1383392 h 1621938"/>
              <a:gd name="connsiteX8" fmla="*/ 0 w 1431247"/>
              <a:gd name="connsiteY8" fmla="*/ 238546 h 162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47" h="1621938">
                <a:moveTo>
                  <a:pt x="0" y="238546"/>
                </a:moveTo>
                <a:cubicBezTo>
                  <a:pt x="0" y="106801"/>
                  <a:pt x="106801" y="0"/>
                  <a:pt x="238546" y="0"/>
                </a:cubicBezTo>
                <a:lnTo>
                  <a:pt x="1192701" y="0"/>
                </a:lnTo>
                <a:cubicBezTo>
                  <a:pt x="1324446" y="0"/>
                  <a:pt x="1431247" y="106801"/>
                  <a:pt x="1431247" y="238546"/>
                </a:cubicBezTo>
                <a:lnTo>
                  <a:pt x="1431247" y="1383392"/>
                </a:lnTo>
                <a:cubicBezTo>
                  <a:pt x="1431247" y="1515137"/>
                  <a:pt x="1324446" y="1621938"/>
                  <a:pt x="1192701" y="1621938"/>
                </a:cubicBezTo>
                <a:lnTo>
                  <a:pt x="238546" y="1621938"/>
                </a:lnTo>
                <a:cubicBezTo>
                  <a:pt x="106801" y="1621938"/>
                  <a:pt x="0" y="1515137"/>
                  <a:pt x="0" y="1383392"/>
                </a:cubicBezTo>
                <a:lnTo>
                  <a:pt x="0" y="23854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508" tIns="153688" rIns="237508" bIns="153688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4400" kern="1200" dirty="0" smtClean="0"/>
              <a:t>定义</a:t>
            </a:r>
            <a:endParaRPr lang="zh-CN" altLang="en-US" sz="4400" kern="1200" dirty="0"/>
          </a:p>
        </p:txBody>
      </p:sp>
      <p:sp>
        <p:nvSpPr>
          <p:cNvPr id="9" name="任意多边形 8"/>
          <p:cNvSpPr/>
          <p:nvPr/>
        </p:nvSpPr>
        <p:spPr>
          <a:xfrm>
            <a:off x="1554844" y="5277806"/>
            <a:ext cx="7481652" cy="1297551"/>
          </a:xfrm>
          <a:custGeom>
            <a:avLst/>
            <a:gdLst>
              <a:gd name="connsiteX0" fmla="*/ 216263 w 1297550"/>
              <a:gd name="connsiteY0" fmla="*/ 0 h 7481651"/>
              <a:gd name="connsiteX1" fmla="*/ 1081287 w 1297550"/>
              <a:gd name="connsiteY1" fmla="*/ 0 h 7481651"/>
              <a:gd name="connsiteX2" fmla="*/ 1297550 w 1297550"/>
              <a:gd name="connsiteY2" fmla="*/ 216263 h 7481651"/>
              <a:gd name="connsiteX3" fmla="*/ 1297550 w 1297550"/>
              <a:gd name="connsiteY3" fmla="*/ 7481651 h 7481651"/>
              <a:gd name="connsiteX4" fmla="*/ 1297550 w 1297550"/>
              <a:gd name="connsiteY4" fmla="*/ 7481651 h 7481651"/>
              <a:gd name="connsiteX5" fmla="*/ 0 w 1297550"/>
              <a:gd name="connsiteY5" fmla="*/ 7481651 h 7481651"/>
              <a:gd name="connsiteX6" fmla="*/ 0 w 1297550"/>
              <a:gd name="connsiteY6" fmla="*/ 7481651 h 7481651"/>
              <a:gd name="connsiteX7" fmla="*/ 0 w 1297550"/>
              <a:gd name="connsiteY7" fmla="*/ 216263 h 7481651"/>
              <a:gd name="connsiteX8" fmla="*/ 216263 w 1297550"/>
              <a:gd name="connsiteY8" fmla="*/ 0 h 748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7550" h="7481651">
                <a:moveTo>
                  <a:pt x="1297550" y="1246971"/>
                </a:moveTo>
                <a:lnTo>
                  <a:pt x="1297550" y="6234680"/>
                </a:lnTo>
                <a:cubicBezTo>
                  <a:pt x="1297550" y="6923363"/>
                  <a:pt x="1280758" y="7481648"/>
                  <a:pt x="1260043" y="7481648"/>
                </a:cubicBezTo>
                <a:lnTo>
                  <a:pt x="0" y="7481648"/>
                </a:lnTo>
                <a:lnTo>
                  <a:pt x="0" y="7481648"/>
                </a:lnTo>
                <a:lnTo>
                  <a:pt x="0" y="3"/>
                </a:lnTo>
                <a:lnTo>
                  <a:pt x="0" y="3"/>
                </a:lnTo>
                <a:lnTo>
                  <a:pt x="1260043" y="3"/>
                </a:lnTo>
                <a:cubicBezTo>
                  <a:pt x="1280758" y="3"/>
                  <a:pt x="1297550" y="558288"/>
                  <a:pt x="1297550" y="1246971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87167" rIns="310991" bIns="187166" numCol="1" spcCol="1270" anchor="ctr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CN" altLang="en-US" sz="2400" kern="1200" dirty="0" smtClean="0"/>
              <a:t>重在专业</a:t>
            </a:r>
            <a:endParaRPr lang="zh-CN" altLang="en-US" sz="2400" kern="1200" dirty="0"/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CN" altLang="en-US" sz="2400" kern="1200" dirty="0" smtClean="0"/>
              <a:t>英语是为专业服务</a:t>
            </a:r>
            <a:endParaRPr lang="zh-CN" altLang="en-US" sz="2400" kern="1200" dirty="0"/>
          </a:p>
        </p:txBody>
      </p:sp>
      <p:sp>
        <p:nvSpPr>
          <p:cNvPr id="10" name="任意多边形 9"/>
          <p:cNvSpPr/>
          <p:nvPr/>
        </p:nvSpPr>
        <p:spPr>
          <a:xfrm>
            <a:off x="122058" y="5115612"/>
            <a:ext cx="1431247" cy="1621938"/>
          </a:xfrm>
          <a:custGeom>
            <a:avLst/>
            <a:gdLst>
              <a:gd name="connsiteX0" fmla="*/ 0 w 1431247"/>
              <a:gd name="connsiteY0" fmla="*/ 238546 h 1621938"/>
              <a:gd name="connsiteX1" fmla="*/ 238546 w 1431247"/>
              <a:gd name="connsiteY1" fmla="*/ 0 h 1621938"/>
              <a:gd name="connsiteX2" fmla="*/ 1192701 w 1431247"/>
              <a:gd name="connsiteY2" fmla="*/ 0 h 1621938"/>
              <a:gd name="connsiteX3" fmla="*/ 1431247 w 1431247"/>
              <a:gd name="connsiteY3" fmla="*/ 238546 h 1621938"/>
              <a:gd name="connsiteX4" fmla="*/ 1431247 w 1431247"/>
              <a:gd name="connsiteY4" fmla="*/ 1383392 h 1621938"/>
              <a:gd name="connsiteX5" fmla="*/ 1192701 w 1431247"/>
              <a:gd name="connsiteY5" fmla="*/ 1621938 h 1621938"/>
              <a:gd name="connsiteX6" fmla="*/ 238546 w 1431247"/>
              <a:gd name="connsiteY6" fmla="*/ 1621938 h 1621938"/>
              <a:gd name="connsiteX7" fmla="*/ 0 w 1431247"/>
              <a:gd name="connsiteY7" fmla="*/ 1383392 h 1621938"/>
              <a:gd name="connsiteX8" fmla="*/ 0 w 1431247"/>
              <a:gd name="connsiteY8" fmla="*/ 238546 h 162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47" h="1621938">
                <a:moveTo>
                  <a:pt x="0" y="238546"/>
                </a:moveTo>
                <a:cubicBezTo>
                  <a:pt x="0" y="106801"/>
                  <a:pt x="106801" y="0"/>
                  <a:pt x="238546" y="0"/>
                </a:cubicBezTo>
                <a:lnTo>
                  <a:pt x="1192701" y="0"/>
                </a:lnTo>
                <a:cubicBezTo>
                  <a:pt x="1324446" y="0"/>
                  <a:pt x="1431247" y="106801"/>
                  <a:pt x="1431247" y="238546"/>
                </a:cubicBezTo>
                <a:lnTo>
                  <a:pt x="1431247" y="1383392"/>
                </a:lnTo>
                <a:cubicBezTo>
                  <a:pt x="1431247" y="1515137"/>
                  <a:pt x="1324446" y="1621938"/>
                  <a:pt x="1192701" y="1621938"/>
                </a:cubicBezTo>
                <a:lnTo>
                  <a:pt x="238546" y="1621938"/>
                </a:lnTo>
                <a:cubicBezTo>
                  <a:pt x="106801" y="1621938"/>
                  <a:pt x="0" y="1515137"/>
                  <a:pt x="0" y="1383392"/>
                </a:cubicBezTo>
                <a:lnTo>
                  <a:pt x="0" y="23854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508" tIns="153688" rIns="237508" bIns="153688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4400" kern="1200" dirty="0" smtClean="0"/>
              <a:t>理解</a:t>
            </a:r>
            <a:endParaRPr lang="zh-CN" altLang="en-US" sz="4400" kern="1200" dirty="0"/>
          </a:p>
        </p:txBody>
      </p:sp>
    </p:spTree>
    <p:extLst>
      <p:ext uri="{BB962C8B-B14F-4D97-AF65-F5344CB8AC3E}">
        <p14:creationId xmlns:p14="http://schemas.microsoft.com/office/powerpoint/2010/main" val="260790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816" y="476672"/>
            <a:ext cx="8229600" cy="1143000"/>
          </a:xfrm>
        </p:spPr>
        <p:txBody>
          <a:bodyPr/>
          <a:lstStyle/>
          <a:p>
            <a:r>
              <a:rPr lang="zh-CN" altLang="en-US" dirty="0"/>
              <a:t>双语教学要点</a:t>
            </a:r>
          </a:p>
        </p:txBody>
      </p:sp>
      <p:sp>
        <p:nvSpPr>
          <p:cNvPr id="9" name="任意多边形 8"/>
          <p:cNvSpPr/>
          <p:nvPr/>
        </p:nvSpPr>
        <p:spPr>
          <a:xfrm>
            <a:off x="4245339" y="1648970"/>
            <a:ext cx="1496567" cy="1720192"/>
          </a:xfrm>
          <a:custGeom>
            <a:avLst/>
            <a:gdLst>
              <a:gd name="connsiteX0" fmla="*/ 0 w 1720191"/>
              <a:gd name="connsiteY0" fmla="*/ 748283 h 1496566"/>
              <a:gd name="connsiteX1" fmla="*/ 374142 w 1720191"/>
              <a:gd name="connsiteY1" fmla="*/ 0 h 1496566"/>
              <a:gd name="connsiteX2" fmla="*/ 1346050 w 1720191"/>
              <a:gd name="connsiteY2" fmla="*/ 0 h 1496566"/>
              <a:gd name="connsiteX3" fmla="*/ 1720191 w 1720191"/>
              <a:gd name="connsiteY3" fmla="*/ 748283 h 1496566"/>
              <a:gd name="connsiteX4" fmla="*/ 1346050 w 1720191"/>
              <a:gd name="connsiteY4" fmla="*/ 1496566 h 1496566"/>
              <a:gd name="connsiteX5" fmla="*/ 374142 w 1720191"/>
              <a:gd name="connsiteY5" fmla="*/ 1496566 h 1496566"/>
              <a:gd name="connsiteX6" fmla="*/ 0 w 1720191"/>
              <a:gd name="connsiteY6" fmla="*/ 748283 h 149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0191" h="1496566">
                <a:moveTo>
                  <a:pt x="860095" y="0"/>
                </a:moveTo>
                <a:lnTo>
                  <a:pt x="1720190" y="325504"/>
                </a:lnTo>
                <a:lnTo>
                  <a:pt x="1720190" y="1171063"/>
                </a:lnTo>
                <a:lnTo>
                  <a:pt x="860096" y="1496566"/>
                </a:lnTo>
                <a:lnTo>
                  <a:pt x="1" y="1171063"/>
                </a:lnTo>
                <a:lnTo>
                  <a:pt x="1" y="325504"/>
                </a:lnTo>
                <a:lnTo>
                  <a:pt x="860095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1325" tIns="386174" rIns="351326" bIns="386173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3100" b="1" kern="1200" dirty="0" smtClean="0"/>
              <a:t>教学对象</a:t>
            </a:r>
            <a:endParaRPr lang="zh-CN" altLang="en-US" sz="3100" kern="1200" dirty="0"/>
          </a:p>
        </p:txBody>
      </p:sp>
      <p:sp>
        <p:nvSpPr>
          <p:cNvPr id="10" name="任意多边形 9"/>
          <p:cNvSpPr/>
          <p:nvPr/>
        </p:nvSpPr>
        <p:spPr>
          <a:xfrm>
            <a:off x="5787319" y="1993008"/>
            <a:ext cx="1919733" cy="1032114"/>
          </a:xfrm>
          <a:custGeom>
            <a:avLst/>
            <a:gdLst>
              <a:gd name="connsiteX0" fmla="*/ 0 w 1919733"/>
              <a:gd name="connsiteY0" fmla="*/ 0 h 1032114"/>
              <a:gd name="connsiteX1" fmla="*/ 1919733 w 1919733"/>
              <a:gd name="connsiteY1" fmla="*/ 0 h 1032114"/>
              <a:gd name="connsiteX2" fmla="*/ 1919733 w 1919733"/>
              <a:gd name="connsiteY2" fmla="*/ 1032114 h 1032114"/>
              <a:gd name="connsiteX3" fmla="*/ 0 w 1919733"/>
              <a:gd name="connsiteY3" fmla="*/ 1032114 h 1032114"/>
              <a:gd name="connsiteX4" fmla="*/ 0 w 1919733"/>
              <a:gd name="connsiteY4" fmla="*/ 0 h 10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733" h="1032114">
                <a:moveTo>
                  <a:pt x="0" y="0"/>
                </a:moveTo>
                <a:lnTo>
                  <a:pt x="1919733" y="0"/>
                </a:lnTo>
                <a:lnTo>
                  <a:pt x="1919733" y="1032114"/>
                </a:lnTo>
                <a:lnTo>
                  <a:pt x="0" y="103211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200" kern="1200" dirty="0" smtClean="0"/>
              <a:t>有一定英语与专业基础</a:t>
            </a:r>
            <a:endParaRPr lang="zh-CN" altLang="en-US" sz="2200" kern="1200" dirty="0"/>
          </a:p>
        </p:txBody>
      </p:sp>
      <p:sp>
        <p:nvSpPr>
          <p:cNvPr id="11" name="任意多边形 10"/>
          <p:cNvSpPr/>
          <p:nvPr/>
        </p:nvSpPr>
        <p:spPr>
          <a:xfrm>
            <a:off x="2629048" y="1648970"/>
            <a:ext cx="1496567" cy="1720192"/>
          </a:xfrm>
          <a:custGeom>
            <a:avLst/>
            <a:gdLst>
              <a:gd name="connsiteX0" fmla="*/ 0 w 1720191"/>
              <a:gd name="connsiteY0" fmla="*/ 748283 h 1496566"/>
              <a:gd name="connsiteX1" fmla="*/ 374142 w 1720191"/>
              <a:gd name="connsiteY1" fmla="*/ 0 h 1496566"/>
              <a:gd name="connsiteX2" fmla="*/ 1346050 w 1720191"/>
              <a:gd name="connsiteY2" fmla="*/ 0 h 1496566"/>
              <a:gd name="connsiteX3" fmla="*/ 1720191 w 1720191"/>
              <a:gd name="connsiteY3" fmla="*/ 748283 h 1496566"/>
              <a:gd name="connsiteX4" fmla="*/ 1346050 w 1720191"/>
              <a:gd name="connsiteY4" fmla="*/ 1496566 h 1496566"/>
              <a:gd name="connsiteX5" fmla="*/ 374142 w 1720191"/>
              <a:gd name="connsiteY5" fmla="*/ 1496566 h 1496566"/>
              <a:gd name="connsiteX6" fmla="*/ 0 w 1720191"/>
              <a:gd name="connsiteY6" fmla="*/ 748283 h 149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0191" h="1496566">
                <a:moveTo>
                  <a:pt x="860095" y="0"/>
                </a:moveTo>
                <a:lnTo>
                  <a:pt x="1720190" y="325504"/>
                </a:lnTo>
                <a:lnTo>
                  <a:pt x="1720190" y="1171063"/>
                </a:lnTo>
                <a:lnTo>
                  <a:pt x="860096" y="1496566"/>
                </a:lnTo>
                <a:lnTo>
                  <a:pt x="1" y="1171063"/>
                </a:lnTo>
                <a:lnTo>
                  <a:pt x="1" y="325504"/>
                </a:lnTo>
                <a:lnTo>
                  <a:pt x="860095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3215" tIns="268064" rIns="233216" bIns="26806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3600" b="1" kern="1200" dirty="0" smtClean="0"/>
              <a:t>课程选取</a:t>
            </a:r>
            <a:endParaRPr lang="zh-CN" altLang="en-US" sz="3600" b="1" kern="1200" dirty="0"/>
          </a:p>
        </p:txBody>
      </p:sp>
      <p:sp>
        <p:nvSpPr>
          <p:cNvPr id="12" name="任意多边形 11"/>
          <p:cNvSpPr/>
          <p:nvPr/>
        </p:nvSpPr>
        <p:spPr>
          <a:xfrm>
            <a:off x="3434097" y="3109068"/>
            <a:ext cx="1496567" cy="1720192"/>
          </a:xfrm>
          <a:custGeom>
            <a:avLst/>
            <a:gdLst>
              <a:gd name="connsiteX0" fmla="*/ 0 w 1720191"/>
              <a:gd name="connsiteY0" fmla="*/ 748283 h 1496566"/>
              <a:gd name="connsiteX1" fmla="*/ 374142 w 1720191"/>
              <a:gd name="connsiteY1" fmla="*/ 0 h 1496566"/>
              <a:gd name="connsiteX2" fmla="*/ 1346050 w 1720191"/>
              <a:gd name="connsiteY2" fmla="*/ 0 h 1496566"/>
              <a:gd name="connsiteX3" fmla="*/ 1720191 w 1720191"/>
              <a:gd name="connsiteY3" fmla="*/ 748283 h 1496566"/>
              <a:gd name="connsiteX4" fmla="*/ 1346050 w 1720191"/>
              <a:gd name="connsiteY4" fmla="*/ 1496566 h 1496566"/>
              <a:gd name="connsiteX5" fmla="*/ 374142 w 1720191"/>
              <a:gd name="connsiteY5" fmla="*/ 1496566 h 1496566"/>
              <a:gd name="connsiteX6" fmla="*/ 0 w 1720191"/>
              <a:gd name="connsiteY6" fmla="*/ 748283 h 149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0191" h="1496566">
                <a:moveTo>
                  <a:pt x="860095" y="0"/>
                </a:moveTo>
                <a:lnTo>
                  <a:pt x="1720190" y="325504"/>
                </a:lnTo>
                <a:lnTo>
                  <a:pt x="1720190" y="1171063"/>
                </a:lnTo>
                <a:lnTo>
                  <a:pt x="860096" y="1496566"/>
                </a:lnTo>
                <a:lnTo>
                  <a:pt x="1" y="1171063"/>
                </a:lnTo>
                <a:lnTo>
                  <a:pt x="1" y="325504"/>
                </a:lnTo>
                <a:lnTo>
                  <a:pt x="860095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1325" tIns="386174" rIns="351326" bIns="386173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3100" b="1" kern="1200" dirty="0" smtClean="0"/>
              <a:t>教学要求</a:t>
            </a:r>
            <a:endParaRPr lang="zh-CN" altLang="en-US" sz="3100" kern="1200" dirty="0"/>
          </a:p>
        </p:txBody>
      </p:sp>
      <p:sp>
        <p:nvSpPr>
          <p:cNvPr id="13" name="任意多边形 12"/>
          <p:cNvSpPr/>
          <p:nvPr/>
        </p:nvSpPr>
        <p:spPr>
          <a:xfrm>
            <a:off x="1514365" y="3453107"/>
            <a:ext cx="1857806" cy="1032114"/>
          </a:xfrm>
          <a:custGeom>
            <a:avLst/>
            <a:gdLst>
              <a:gd name="connsiteX0" fmla="*/ 0 w 1857806"/>
              <a:gd name="connsiteY0" fmla="*/ 0 h 1032114"/>
              <a:gd name="connsiteX1" fmla="*/ 1857806 w 1857806"/>
              <a:gd name="connsiteY1" fmla="*/ 0 h 1032114"/>
              <a:gd name="connsiteX2" fmla="*/ 1857806 w 1857806"/>
              <a:gd name="connsiteY2" fmla="*/ 1032114 h 1032114"/>
              <a:gd name="connsiteX3" fmla="*/ 0 w 1857806"/>
              <a:gd name="connsiteY3" fmla="*/ 1032114 h 1032114"/>
              <a:gd name="connsiteX4" fmla="*/ 0 w 1857806"/>
              <a:gd name="connsiteY4" fmla="*/ 0 h 10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7806" h="1032114">
                <a:moveTo>
                  <a:pt x="0" y="0"/>
                </a:moveTo>
                <a:lnTo>
                  <a:pt x="1857806" y="0"/>
                </a:lnTo>
                <a:lnTo>
                  <a:pt x="1857806" y="1032114"/>
                </a:lnTo>
                <a:lnTo>
                  <a:pt x="0" y="103211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lvl="0" algn="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200" kern="1200" dirty="0" smtClean="0"/>
              <a:t>专业要求不能降低</a:t>
            </a:r>
            <a:endParaRPr lang="zh-CN" altLang="en-US" sz="2200" kern="1200" dirty="0"/>
          </a:p>
        </p:txBody>
      </p:sp>
      <p:sp>
        <p:nvSpPr>
          <p:cNvPr id="14" name="任意多边形 13"/>
          <p:cNvSpPr/>
          <p:nvPr/>
        </p:nvSpPr>
        <p:spPr>
          <a:xfrm>
            <a:off x="5050389" y="3109068"/>
            <a:ext cx="1496567" cy="1720192"/>
          </a:xfrm>
          <a:custGeom>
            <a:avLst/>
            <a:gdLst>
              <a:gd name="connsiteX0" fmla="*/ 0 w 1720191"/>
              <a:gd name="connsiteY0" fmla="*/ 748283 h 1496566"/>
              <a:gd name="connsiteX1" fmla="*/ 374142 w 1720191"/>
              <a:gd name="connsiteY1" fmla="*/ 0 h 1496566"/>
              <a:gd name="connsiteX2" fmla="*/ 1346050 w 1720191"/>
              <a:gd name="connsiteY2" fmla="*/ 0 h 1496566"/>
              <a:gd name="connsiteX3" fmla="*/ 1720191 w 1720191"/>
              <a:gd name="connsiteY3" fmla="*/ 748283 h 1496566"/>
              <a:gd name="connsiteX4" fmla="*/ 1346050 w 1720191"/>
              <a:gd name="connsiteY4" fmla="*/ 1496566 h 1496566"/>
              <a:gd name="connsiteX5" fmla="*/ 374142 w 1720191"/>
              <a:gd name="connsiteY5" fmla="*/ 1496566 h 1496566"/>
              <a:gd name="connsiteX6" fmla="*/ 0 w 1720191"/>
              <a:gd name="connsiteY6" fmla="*/ 748283 h 149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0191" h="1496566">
                <a:moveTo>
                  <a:pt x="860095" y="0"/>
                </a:moveTo>
                <a:lnTo>
                  <a:pt x="1720190" y="325504"/>
                </a:lnTo>
                <a:lnTo>
                  <a:pt x="1720190" y="1171063"/>
                </a:lnTo>
                <a:lnTo>
                  <a:pt x="860096" y="1496566"/>
                </a:lnTo>
                <a:lnTo>
                  <a:pt x="1" y="1171063"/>
                </a:lnTo>
                <a:lnTo>
                  <a:pt x="1" y="325504"/>
                </a:lnTo>
                <a:lnTo>
                  <a:pt x="860095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3215" tIns="268064" rIns="233216" bIns="26806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3600" b="1" kern="1200" dirty="0" smtClean="0"/>
              <a:t>教学设计</a:t>
            </a:r>
            <a:endParaRPr lang="zh-CN" altLang="en-US" sz="3600" b="1" kern="1200" dirty="0"/>
          </a:p>
        </p:txBody>
      </p:sp>
      <p:sp>
        <p:nvSpPr>
          <p:cNvPr id="15" name="任意多边形 14"/>
          <p:cNvSpPr/>
          <p:nvPr/>
        </p:nvSpPr>
        <p:spPr>
          <a:xfrm>
            <a:off x="4245339" y="4569166"/>
            <a:ext cx="1496567" cy="1720192"/>
          </a:xfrm>
          <a:custGeom>
            <a:avLst/>
            <a:gdLst>
              <a:gd name="connsiteX0" fmla="*/ 0 w 1720191"/>
              <a:gd name="connsiteY0" fmla="*/ 748283 h 1496566"/>
              <a:gd name="connsiteX1" fmla="*/ 374142 w 1720191"/>
              <a:gd name="connsiteY1" fmla="*/ 0 h 1496566"/>
              <a:gd name="connsiteX2" fmla="*/ 1346050 w 1720191"/>
              <a:gd name="connsiteY2" fmla="*/ 0 h 1496566"/>
              <a:gd name="connsiteX3" fmla="*/ 1720191 w 1720191"/>
              <a:gd name="connsiteY3" fmla="*/ 748283 h 1496566"/>
              <a:gd name="connsiteX4" fmla="*/ 1346050 w 1720191"/>
              <a:gd name="connsiteY4" fmla="*/ 1496566 h 1496566"/>
              <a:gd name="connsiteX5" fmla="*/ 374142 w 1720191"/>
              <a:gd name="connsiteY5" fmla="*/ 1496566 h 1496566"/>
              <a:gd name="connsiteX6" fmla="*/ 0 w 1720191"/>
              <a:gd name="connsiteY6" fmla="*/ 748283 h 149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0191" h="1496566">
                <a:moveTo>
                  <a:pt x="860095" y="0"/>
                </a:moveTo>
                <a:lnTo>
                  <a:pt x="1720190" y="325504"/>
                </a:lnTo>
                <a:lnTo>
                  <a:pt x="1720190" y="1171063"/>
                </a:lnTo>
                <a:lnTo>
                  <a:pt x="860096" y="1496566"/>
                </a:lnTo>
                <a:lnTo>
                  <a:pt x="1" y="1171063"/>
                </a:lnTo>
                <a:lnTo>
                  <a:pt x="1" y="325504"/>
                </a:lnTo>
                <a:lnTo>
                  <a:pt x="860095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1325" tIns="386174" rIns="351326" bIns="386173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3100" b="1" kern="1200" dirty="0" smtClean="0"/>
              <a:t>教材选取</a:t>
            </a:r>
            <a:endParaRPr lang="zh-CN" altLang="en-US" sz="3100" b="1" kern="1200" dirty="0"/>
          </a:p>
        </p:txBody>
      </p:sp>
      <p:sp>
        <p:nvSpPr>
          <p:cNvPr id="16" name="任意多边形 15"/>
          <p:cNvSpPr/>
          <p:nvPr/>
        </p:nvSpPr>
        <p:spPr>
          <a:xfrm>
            <a:off x="5787319" y="4913205"/>
            <a:ext cx="1919733" cy="1032114"/>
          </a:xfrm>
          <a:custGeom>
            <a:avLst/>
            <a:gdLst>
              <a:gd name="connsiteX0" fmla="*/ 0 w 1919733"/>
              <a:gd name="connsiteY0" fmla="*/ 0 h 1032114"/>
              <a:gd name="connsiteX1" fmla="*/ 1919733 w 1919733"/>
              <a:gd name="connsiteY1" fmla="*/ 0 h 1032114"/>
              <a:gd name="connsiteX2" fmla="*/ 1919733 w 1919733"/>
              <a:gd name="connsiteY2" fmla="*/ 1032114 h 1032114"/>
              <a:gd name="connsiteX3" fmla="*/ 0 w 1919733"/>
              <a:gd name="connsiteY3" fmla="*/ 1032114 h 1032114"/>
              <a:gd name="connsiteX4" fmla="*/ 0 w 1919733"/>
              <a:gd name="connsiteY4" fmla="*/ 0 h 10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733" h="1032114">
                <a:moveTo>
                  <a:pt x="0" y="0"/>
                </a:moveTo>
                <a:lnTo>
                  <a:pt x="1919733" y="0"/>
                </a:lnTo>
                <a:lnTo>
                  <a:pt x="1919733" y="1032114"/>
                </a:lnTo>
                <a:lnTo>
                  <a:pt x="0" y="103211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200" kern="1200" dirty="0" smtClean="0"/>
              <a:t>中</a:t>
            </a:r>
            <a:r>
              <a:rPr lang="en-US" altLang="zh-CN" sz="2200" kern="1200" dirty="0" smtClean="0"/>
              <a:t>+</a:t>
            </a:r>
            <a:r>
              <a:rPr lang="zh-CN" altLang="en-US" sz="2200" kern="1200" dirty="0" smtClean="0"/>
              <a:t>英教材、配套资料全面</a:t>
            </a:r>
            <a:endParaRPr lang="zh-CN" altLang="en-US" sz="2200" kern="1200" dirty="0"/>
          </a:p>
        </p:txBody>
      </p:sp>
      <p:sp>
        <p:nvSpPr>
          <p:cNvPr id="17" name="任意多边形 16"/>
          <p:cNvSpPr/>
          <p:nvPr/>
        </p:nvSpPr>
        <p:spPr>
          <a:xfrm>
            <a:off x="2629048" y="4569166"/>
            <a:ext cx="1496567" cy="1720192"/>
          </a:xfrm>
          <a:custGeom>
            <a:avLst/>
            <a:gdLst>
              <a:gd name="connsiteX0" fmla="*/ 0 w 1720191"/>
              <a:gd name="connsiteY0" fmla="*/ 748283 h 1496566"/>
              <a:gd name="connsiteX1" fmla="*/ 374142 w 1720191"/>
              <a:gd name="connsiteY1" fmla="*/ 0 h 1496566"/>
              <a:gd name="connsiteX2" fmla="*/ 1346050 w 1720191"/>
              <a:gd name="connsiteY2" fmla="*/ 0 h 1496566"/>
              <a:gd name="connsiteX3" fmla="*/ 1720191 w 1720191"/>
              <a:gd name="connsiteY3" fmla="*/ 748283 h 1496566"/>
              <a:gd name="connsiteX4" fmla="*/ 1346050 w 1720191"/>
              <a:gd name="connsiteY4" fmla="*/ 1496566 h 1496566"/>
              <a:gd name="connsiteX5" fmla="*/ 374142 w 1720191"/>
              <a:gd name="connsiteY5" fmla="*/ 1496566 h 1496566"/>
              <a:gd name="connsiteX6" fmla="*/ 0 w 1720191"/>
              <a:gd name="connsiteY6" fmla="*/ 748283 h 149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0191" h="1496566">
                <a:moveTo>
                  <a:pt x="860095" y="0"/>
                </a:moveTo>
                <a:lnTo>
                  <a:pt x="1720190" y="325504"/>
                </a:lnTo>
                <a:lnTo>
                  <a:pt x="1720190" y="1171063"/>
                </a:lnTo>
                <a:lnTo>
                  <a:pt x="860096" y="1496566"/>
                </a:lnTo>
                <a:lnTo>
                  <a:pt x="1" y="1171063"/>
                </a:lnTo>
                <a:lnTo>
                  <a:pt x="1" y="325504"/>
                </a:lnTo>
                <a:lnTo>
                  <a:pt x="860095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3215" tIns="268064" rIns="233216" bIns="26806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3600" b="1" kern="1200" dirty="0" smtClean="0"/>
              <a:t>教学实施</a:t>
            </a:r>
            <a:endParaRPr lang="zh-CN" altLang="en-US" sz="3600" kern="1200" dirty="0"/>
          </a:p>
        </p:txBody>
      </p:sp>
      <p:grpSp>
        <p:nvGrpSpPr>
          <p:cNvPr id="6" name="组合 5"/>
          <p:cNvGrpSpPr/>
          <p:nvPr/>
        </p:nvGrpSpPr>
        <p:grpSpPr>
          <a:xfrm>
            <a:off x="1687449" y="3049012"/>
            <a:ext cx="1640582" cy="1904315"/>
            <a:chOff x="1919733" y="2416372"/>
            <a:chExt cx="1496566" cy="1720191"/>
          </a:xfrm>
        </p:grpSpPr>
        <p:sp>
          <p:nvSpPr>
            <p:cNvPr id="7" name="六边形 6"/>
            <p:cNvSpPr/>
            <p:nvPr/>
          </p:nvSpPr>
          <p:spPr>
            <a:xfrm rot="5400000">
              <a:off x="1807920" y="2528185"/>
              <a:ext cx="1720191" cy="1496566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六边形 4"/>
            <p:cNvSpPr txBox="1"/>
            <p:nvPr/>
          </p:nvSpPr>
          <p:spPr>
            <a:xfrm>
              <a:off x="2152947" y="2684436"/>
              <a:ext cx="1030136" cy="11840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100" b="1" kern="1200" dirty="0" smtClean="0"/>
                <a:t>师资培养</a:t>
              </a:r>
              <a:endParaRPr lang="zh-CN" altLang="en-US" sz="3100" b="1" kern="1200" dirty="0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11560" y="5047981"/>
            <a:ext cx="1937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200" dirty="0" smtClean="0"/>
              <a:t>“活力课堂”提高教学效果</a:t>
            </a:r>
            <a:endParaRPr lang="zh-CN" altLang="en-US" sz="2200" dirty="0"/>
          </a:p>
        </p:txBody>
      </p:sp>
      <p:sp>
        <p:nvSpPr>
          <p:cNvPr id="19" name="文本框 18"/>
          <p:cNvSpPr txBox="1"/>
          <p:nvPr/>
        </p:nvSpPr>
        <p:spPr>
          <a:xfrm>
            <a:off x="6546956" y="3494884"/>
            <a:ext cx="1937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200" dirty="0" smtClean="0"/>
              <a:t>“活力课堂”提高教学效果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63046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337220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双语教</a:t>
            </a:r>
            <a:r>
              <a:rPr lang="zh-CN" altLang="en-US" dirty="0"/>
              <a:t>学要</a:t>
            </a:r>
            <a:r>
              <a:rPr lang="zh-CN" altLang="en-US" dirty="0" smtClean="0"/>
              <a:t>点：光纤通信</a:t>
            </a:r>
            <a:endParaRPr lang="zh-CN" altLang="en-US" dirty="0"/>
          </a:p>
        </p:txBody>
      </p:sp>
      <p:sp>
        <p:nvSpPr>
          <p:cNvPr id="12" name="任意多边形 11"/>
          <p:cNvSpPr/>
          <p:nvPr/>
        </p:nvSpPr>
        <p:spPr>
          <a:xfrm>
            <a:off x="4763468" y="1514267"/>
            <a:ext cx="1722792" cy="1980221"/>
          </a:xfrm>
          <a:custGeom>
            <a:avLst/>
            <a:gdLst>
              <a:gd name="connsiteX0" fmla="*/ 0 w 1980220"/>
              <a:gd name="connsiteY0" fmla="*/ 861396 h 1722791"/>
              <a:gd name="connsiteX1" fmla="*/ 430698 w 1980220"/>
              <a:gd name="connsiteY1" fmla="*/ 0 h 1722791"/>
              <a:gd name="connsiteX2" fmla="*/ 1549522 w 1980220"/>
              <a:gd name="connsiteY2" fmla="*/ 0 h 1722791"/>
              <a:gd name="connsiteX3" fmla="*/ 1980220 w 1980220"/>
              <a:gd name="connsiteY3" fmla="*/ 861396 h 1722791"/>
              <a:gd name="connsiteX4" fmla="*/ 1549522 w 1980220"/>
              <a:gd name="connsiteY4" fmla="*/ 1722791 h 1722791"/>
              <a:gd name="connsiteX5" fmla="*/ 430698 w 1980220"/>
              <a:gd name="connsiteY5" fmla="*/ 1722791 h 1722791"/>
              <a:gd name="connsiteX6" fmla="*/ 0 w 1980220"/>
              <a:gd name="connsiteY6" fmla="*/ 861396 h 1722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0220" h="1722791">
                <a:moveTo>
                  <a:pt x="990109" y="0"/>
                </a:moveTo>
                <a:lnTo>
                  <a:pt x="1980219" y="374707"/>
                </a:lnTo>
                <a:lnTo>
                  <a:pt x="1980219" y="1348084"/>
                </a:lnTo>
                <a:lnTo>
                  <a:pt x="990109" y="1722791"/>
                </a:lnTo>
                <a:lnTo>
                  <a:pt x="1" y="1348084"/>
                </a:lnTo>
                <a:lnTo>
                  <a:pt x="1" y="374707"/>
                </a:lnTo>
                <a:lnTo>
                  <a:pt x="990109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1818" tIns="441935" rIns="401819" bIns="441934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3500" kern="1200" dirty="0" smtClean="0"/>
              <a:t>通信工程</a:t>
            </a:r>
            <a:endParaRPr lang="zh-CN" altLang="en-US" sz="3500" kern="1200" dirty="0"/>
          </a:p>
        </p:txBody>
      </p:sp>
      <p:sp>
        <p:nvSpPr>
          <p:cNvPr id="13" name="任意多边形 12"/>
          <p:cNvSpPr/>
          <p:nvPr/>
        </p:nvSpPr>
        <p:spPr>
          <a:xfrm>
            <a:off x="6538538" y="1910311"/>
            <a:ext cx="2209925" cy="1188132"/>
          </a:xfrm>
          <a:custGeom>
            <a:avLst/>
            <a:gdLst>
              <a:gd name="connsiteX0" fmla="*/ 0 w 2209925"/>
              <a:gd name="connsiteY0" fmla="*/ 0 h 1188132"/>
              <a:gd name="connsiteX1" fmla="*/ 2209925 w 2209925"/>
              <a:gd name="connsiteY1" fmla="*/ 0 h 1188132"/>
              <a:gd name="connsiteX2" fmla="*/ 2209925 w 2209925"/>
              <a:gd name="connsiteY2" fmla="*/ 1188132 h 1188132"/>
              <a:gd name="connsiteX3" fmla="*/ 0 w 2209925"/>
              <a:gd name="connsiteY3" fmla="*/ 1188132 h 1188132"/>
              <a:gd name="connsiteX4" fmla="*/ 0 w 2209925"/>
              <a:gd name="connsiteY4" fmla="*/ 0 h 118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925" h="1188132">
                <a:moveTo>
                  <a:pt x="0" y="0"/>
                </a:moveTo>
                <a:lnTo>
                  <a:pt x="2209925" y="0"/>
                </a:lnTo>
                <a:lnTo>
                  <a:pt x="2209925" y="1188132"/>
                </a:lnTo>
                <a:lnTo>
                  <a:pt x="0" y="11881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kern="1200" dirty="0" smtClean="0"/>
              <a:t>三年级下学期</a:t>
            </a:r>
            <a:endParaRPr lang="zh-CN" altLang="en-US" sz="2400" kern="1200" dirty="0"/>
          </a:p>
        </p:txBody>
      </p:sp>
      <p:sp>
        <p:nvSpPr>
          <p:cNvPr id="14" name="任意多边形 13"/>
          <p:cNvSpPr/>
          <p:nvPr/>
        </p:nvSpPr>
        <p:spPr>
          <a:xfrm>
            <a:off x="2902854" y="1514267"/>
            <a:ext cx="1722792" cy="1980221"/>
          </a:xfrm>
          <a:custGeom>
            <a:avLst/>
            <a:gdLst>
              <a:gd name="connsiteX0" fmla="*/ 0 w 1980220"/>
              <a:gd name="connsiteY0" fmla="*/ 861396 h 1722791"/>
              <a:gd name="connsiteX1" fmla="*/ 430698 w 1980220"/>
              <a:gd name="connsiteY1" fmla="*/ 0 h 1722791"/>
              <a:gd name="connsiteX2" fmla="*/ 1549522 w 1980220"/>
              <a:gd name="connsiteY2" fmla="*/ 0 h 1722791"/>
              <a:gd name="connsiteX3" fmla="*/ 1980220 w 1980220"/>
              <a:gd name="connsiteY3" fmla="*/ 861396 h 1722791"/>
              <a:gd name="connsiteX4" fmla="*/ 1549522 w 1980220"/>
              <a:gd name="connsiteY4" fmla="*/ 1722791 h 1722791"/>
              <a:gd name="connsiteX5" fmla="*/ 430698 w 1980220"/>
              <a:gd name="connsiteY5" fmla="*/ 1722791 h 1722791"/>
              <a:gd name="connsiteX6" fmla="*/ 0 w 1980220"/>
              <a:gd name="connsiteY6" fmla="*/ 861396 h 1722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0220" h="1722791">
                <a:moveTo>
                  <a:pt x="990109" y="0"/>
                </a:moveTo>
                <a:lnTo>
                  <a:pt x="1980219" y="374707"/>
                </a:lnTo>
                <a:lnTo>
                  <a:pt x="1980219" y="1348084"/>
                </a:lnTo>
                <a:lnTo>
                  <a:pt x="990109" y="1722791"/>
                </a:lnTo>
                <a:lnTo>
                  <a:pt x="1" y="1348084"/>
                </a:lnTo>
                <a:lnTo>
                  <a:pt x="1" y="374707"/>
                </a:lnTo>
                <a:lnTo>
                  <a:pt x="990109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8468" tIns="308585" rIns="268469" bIns="308584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3600" kern="1200" dirty="0" smtClean="0"/>
              <a:t>光纤通信</a:t>
            </a:r>
            <a:endParaRPr lang="zh-CN" altLang="en-US" sz="3600" kern="1200" dirty="0"/>
          </a:p>
        </p:txBody>
      </p:sp>
      <p:sp>
        <p:nvSpPr>
          <p:cNvPr id="15" name="任意多边形 14"/>
          <p:cNvSpPr/>
          <p:nvPr/>
        </p:nvSpPr>
        <p:spPr>
          <a:xfrm>
            <a:off x="3829597" y="3195077"/>
            <a:ext cx="1722792" cy="1980221"/>
          </a:xfrm>
          <a:custGeom>
            <a:avLst/>
            <a:gdLst>
              <a:gd name="connsiteX0" fmla="*/ 0 w 1980220"/>
              <a:gd name="connsiteY0" fmla="*/ 861396 h 1722791"/>
              <a:gd name="connsiteX1" fmla="*/ 430698 w 1980220"/>
              <a:gd name="connsiteY1" fmla="*/ 0 h 1722791"/>
              <a:gd name="connsiteX2" fmla="*/ 1549522 w 1980220"/>
              <a:gd name="connsiteY2" fmla="*/ 0 h 1722791"/>
              <a:gd name="connsiteX3" fmla="*/ 1980220 w 1980220"/>
              <a:gd name="connsiteY3" fmla="*/ 861396 h 1722791"/>
              <a:gd name="connsiteX4" fmla="*/ 1549522 w 1980220"/>
              <a:gd name="connsiteY4" fmla="*/ 1722791 h 1722791"/>
              <a:gd name="connsiteX5" fmla="*/ 430698 w 1980220"/>
              <a:gd name="connsiteY5" fmla="*/ 1722791 h 1722791"/>
              <a:gd name="connsiteX6" fmla="*/ 0 w 1980220"/>
              <a:gd name="connsiteY6" fmla="*/ 861396 h 1722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0220" h="1722791">
                <a:moveTo>
                  <a:pt x="990109" y="0"/>
                </a:moveTo>
                <a:lnTo>
                  <a:pt x="1980219" y="374707"/>
                </a:lnTo>
                <a:lnTo>
                  <a:pt x="1980219" y="1348084"/>
                </a:lnTo>
                <a:lnTo>
                  <a:pt x="990109" y="1722791"/>
                </a:lnTo>
                <a:lnTo>
                  <a:pt x="1" y="1348084"/>
                </a:lnTo>
                <a:lnTo>
                  <a:pt x="1" y="374707"/>
                </a:lnTo>
                <a:lnTo>
                  <a:pt x="990109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1818" tIns="441935" rIns="401819" bIns="441934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3500" b="1" kern="1200" dirty="0" smtClean="0"/>
              <a:t>教学要求</a:t>
            </a:r>
            <a:endParaRPr lang="zh-CN" altLang="en-US" sz="3500" kern="1200" dirty="0"/>
          </a:p>
        </p:txBody>
      </p:sp>
      <p:sp>
        <p:nvSpPr>
          <p:cNvPr id="16" name="任意多边形 15"/>
          <p:cNvSpPr/>
          <p:nvPr/>
        </p:nvSpPr>
        <p:spPr>
          <a:xfrm>
            <a:off x="1619672" y="3591122"/>
            <a:ext cx="2138637" cy="1188132"/>
          </a:xfrm>
          <a:custGeom>
            <a:avLst/>
            <a:gdLst>
              <a:gd name="connsiteX0" fmla="*/ 0 w 2138637"/>
              <a:gd name="connsiteY0" fmla="*/ 0 h 1188132"/>
              <a:gd name="connsiteX1" fmla="*/ 2138637 w 2138637"/>
              <a:gd name="connsiteY1" fmla="*/ 0 h 1188132"/>
              <a:gd name="connsiteX2" fmla="*/ 2138637 w 2138637"/>
              <a:gd name="connsiteY2" fmla="*/ 1188132 h 1188132"/>
              <a:gd name="connsiteX3" fmla="*/ 0 w 2138637"/>
              <a:gd name="connsiteY3" fmla="*/ 1188132 h 1188132"/>
              <a:gd name="connsiteX4" fmla="*/ 0 w 2138637"/>
              <a:gd name="connsiteY4" fmla="*/ 0 h 118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8637" h="1188132">
                <a:moveTo>
                  <a:pt x="0" y="0"/>
                </a:moveTo>
                <a:lnTo>
                  <a:pt x="2138637" y="0"/>
                </a:lnTo>
                <a:lnTo>
                  <a:pt x="2138637" y="1188132"/>
                </a:lnTo>
                <a:lnTo>
                  <a:pt x="0" y="11881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300" kern="1200" dirty="0" smtClean="0"/>
              <a:t>Syllabus</a:t>
            </a:r>
            <a:r>
              <a:rPr lang="zh-CN" altLang="en-US" sz="2300" kern="1200" dirty="0" smtClean="0"/>
              <a:t>与汉语大纲保持一致</a:t>
            </a:r>
            <a:endParaRPr lang="zh-CN" altLang="en-US" sz="2300" kern="1200" dirty="0"/>
          </a:p>
        </p:txBody>
      </p:sp>
      <p:sp>
        <p:nvSpPr>
          <p:cNvPr id="17" name="任意多边形 16"/>
          <p:cNvSpPr/>
          <p:nvPr/>
        </p:nvSpPr>
        <p:spPr>
          <a:xfrm>
            <a:off x="5690211" y="3195077"/>
            <a:ext cx="1722792" cy="1980221"/>
          </a:xfrm>
          <a:custGeom>
            <a:avLst/>
            <a:gdLst>
              <a:gd name="connsiteX0" fmla="*/ 0 w 1980220"/>
              <a:gd name="connsiteY0" fmla="*/ 861396 h 1722791"/>
              <a:gd name="connsiteX1" fmla="*/ 430698 w 1980220"/>
              <a:gd name="connsiteY1" fmla="*/ 0 h 1722791"/>
              <a:gd name="connsiteX2" fmla="*/ 1549522 w 1980220"/>
              <a:gd name="connsiteY2" fmla="*/ 0 h 1722791"/>
              <a:gd name="connsiteX3" fmla="*/ 1980220 w 1980220"/>
              <a:gd name="connsiteY3" fmla="*/ 861396 h 1722791"/>
              <a:gd name="connsiteX4" fmla="*/ 1549522 w 1980220"/>
              <a:gd name="connsiteY4" fmla="*/ 1722791 h 1722791"/>
              <a:gd name="connsiteX5" fmla="*/ 430698 w 1980220"/>
              <a:gd name="connsiteY5" fmla="*/ 1722791 h 1722791"/>
              <a:gd name="connsiteX6" fmla="*/ 0 w 1980220"/>
              <a:gd name="connsiteY6" fmla="*/ 861396 h 1722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0220" h="1722791">
                <a:moveTo>
                  <a:pt x="990109" y="0"/>
                </a:moveTo>
                <a:lnTo>
                  <a:pt x="1980219" y="374707"/>
                </a:lnTo>
                <a:lnTo>
                  <a:pt x="1980219" y="1348084"/>
                </a:lnTo>
                <a:lnTo>
                  <a:pt x="990109" y="1722791"/>
                </a:lnTo>
                <a:lnTo>
                  <a:pt x="1" y="1348084"/>
                </a:lnTo>
                <a:lnTo>
                  <a:pt x="1" y="374707"/>
                </a:lnTo>
                <a:lnTo>
                  <a:pt x="990109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8468" tIns="308585" rIns="268469" bIns="308584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3600" b="1" kern="1200" dirty="0" smtClean="0"/>
              <a:t>教材选取</a:t>
            </a:r>
            <a:endParaRPr lang="zh-CN" altLang="en-US" sz="3600" kern="1200" dirty="0"/>
          </a:p>
        </p:txBody>
      </p:sp>
      <p:sp>
        <p:nvSpPr>
          <p:cNvPr id="18" name="任意多边形 17"/>
          <p:cNvSpPr/>
          <p:nvPr/>
        </p:nvSpPr>
        <p:spPr>
          <a:xfrm>
            <a:off x="4763468" y="4875888"/>
            <a:ext cx="1722792" cy="1980221"/>
          </a:xfrm>
          <a:custGeom>
            <a:avLst/>
            <a:gdLst>
              <a:gd name="connsiteX0" fmla="*/ 0 w 1980220"/>
              <a:gd name="connsiteY0" fmla="*/ 861396 h 1722791"/>
              <a:gd name="connsiteX1" fmla="*/ 430698 w 1980220"/>
              <a:gd name="connsiteY1" fmla="*/ 0 h 1722791"/>
              <a:gd name="connsiteX2" fmla="*/ 1549522 w 1980220"/>
              <a:gd name="connsiteY2" fmla="*/ 0 h 1722791"/>
              <a:gd name="connsiteX3" fmla="*/ 1980220 w 1980220"/>
              <a:gd name="connsiteY3" fmla="*/ 861396 h 1722791"/>
              <a:gd name="connsiteX4" fmla="*/ 1549522 w 1980220"/>
              <a:gd name="connsiteY4" fmla="*/ 1722791 h 1722791"/>
              <a:gd name="connsiteX5" fmla="*/ 430698 w 1980220"/>
              <a:gd name="connsiteY5" fmla="*/ 1722791 h 1722791"/>
              <a:gd name="connsiteX6" fmla="*/ 0 w 1980220"/>
              <a:gd name="connsiteY6" fmla="*/ 861396 h 1722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0220" h="1722791">
                <a:moveTo>
                  <a:pt x="990109" y="0"/>
                </a:moveTo>
                <a:lnTo>
                  <a:pt x="1980219" y="374707"/>
                </a:lnTo>
                <a:lnTo>
                  <a:pt x="1980219" y="1348084"/>
                </a:lnTo>
                <a:lnTo>
                  <a:pt x="990109" y="1722791"/>
                </a:lnTo>
                <a:lnTo>
                  <a:pt x="1" y="1348084"/>
                </a:lnTo>
                <a:lnTo>
                  <a:pt x="1" y="374707"/>
                </a:lnTo>
                <a:lnTo>
                  <a:pt x="990109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1818" tIns="441935" rIns="401819" bIns="441934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3500" b="1" kern="1200" dirty="0" smtClean="0"/>
              <a:t>教学设计</a:t>
            </a:r>
            <a:endParaRPr lang="zh-CN" altLang="en-US" sz="3500" kern="1200" dirty="0"/>
          </a:p>
        </p:txBody>
      </p:sp>
      <p:sp>
        <p:nvSpPr>
          <p:cNvPr id="19" name="任意多边形 18"/>
          <p:cNvSpPr/>
          <p:nvPr/>
        </p:nvSpPr>
        <p:spPr>
          <a:xfrm>
            <a:off x="6538538" y="5271933"/>
            <a:ext cx="2209925" cy="1188132"/>
          </a:xfrm>
          <a:custGeom>
            <a:avLst/>
            <a:gdLst>
              <a:gd name="connsiteX0" fmla="*/ 0 w 2209925"/>
              <a:gd name="connsiteY0" fmla="*/ 0 h 1188132"/>
              <a:gd name="connsiteX1" fmla="*/ 2209925 w 2209925"/>
              <a:gd name="connsiteY1" fmla="*/ 0 h 1188132"/>
              <a:gd name="connsiteX2" fmla="*/ 2209925 w 2209925"/>
              <a:gd name="connsiteY2" fmla="*/ 1188132 h 1188132"/>
              <a:gd name="connsiteX3" fmla="*/ 0 w 2209925"/>
              <a:gd name="connsiteY3" fmla="*/ 1188132 h 1188132"/>
              <a:gd name="connsiteX4" fmla="*/ 0 w 2209925"/>
              <a:gd name="connsiteY4" fmla="*/ 0 h 118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925" h="1188132">
                <a:moveTo>
                  <a:pt x="0" y="0"/>
                </a:moveTo>
                <a:lnTo>
                  <a:pt x="2209925" y="0"/>
                </a:lnTo>
                <a:lnTo>
                  <a:pt x="2209925" y="1188132"/>
                </a:lnTo>
                <a:lnTo>
                  <a:pt x="0" y="11881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300" kern="1200" dirty="0"/>
          </a:p>
        </p:txBody>
      </p:sp>
      <p:sp>
        <p:nvSpPr>
          <p:cNvPr id="20" name="任意多边形 19"/>
          <p:cNvSpPr/>
          <p:nvPr/>
        </p:nvSpPr>
        <p:spPr>
          <a:xfrm>
            <a:off x="2902854" y="4875888"/>
            <a:ext cx="1722792" cy="1980221"/>
          </a:xfrm>
          <a:custGeom>
            <a:avLst/>
            <a:gdLst>
              <a:gd name="connsiteX0" fmla="*/ 0 w 1980220"/>
              <a:gd name="connsiteY0" fmla="*/ 861396 h 1722791"/>
              <a:gd name="connsiteX1" fmla="*/ 430698 w 1980220"/>
              <a:gd name="connsiteY1" fmla="*/ 0 h 1722791"/>
              <a:gd name="connsiteX2" fmla="*/ 1549522 w 1980220"/>
              <a:gd name="connsiteY2" fmla="*/ 0 h 1722791"/>
              <a:gd name="connsiteX3" fmla="*/ 1980220 w 1980220"/>
              <a:gd name="connsiteY3" fmla="*/ 861396 h 1722791"/>
              <a:gd name="connsiteX4" fmla="*/ 1549522 w 1980220"/>
              <a:gd name="connsiteY4" fmla="*/ 1722791 h 1722791"/>
              <a:gd name="connsiteX5" fmla="*/ 430698 w 1980220"/>
              <a:gd name="connsiteY5" fmla="*/ 1722791 h 1722791"/>
              <a:gd name="connsiteX6" fmla="*/ 0 w 1980220"/>
              <a:gd name="connsiteY6" fmla="*/ 861396 h 1722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0220" h="1722791">
                <a:moveTo>
                  <a:pt x="990109" y="0"/>
                </a:moveTo>
                <a:lnTo>
                  <a:pt x="1980219" y="374707"/>
                </a:lnTo>
                <a:lnTo>
                  <a:pt x="1980219" y="1348084"/>
                </a:lnTo>
                <a:lnTo>
                  <a:pt x="990109" y="1722791"/>
                </a:lnTo>
                <a:lnTo>
                  <a:pt x="1" y="1348084"/>
                </a:lnTo>
                <a:lnTo>
                  <a:pt x="1" y="374707"/>
                </a:lnTo>
                <a:lnTo>
                  <a:pt x="990109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8468" tIns="308585" rIns="268469" bIns="308584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3600" b="1" kern="1200" dirty="0" smtClean="0"/>
              <a:t>教学实施</a:t>
            </a:r>
            <a:endParaRPr lang="zh-CN" altLang="en-US" sz="3600" kern="12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466" y="1985358"/>
            <a:ext cx="1312014" cy="19012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466" y="4139244"/>
            <a:ext cx="1329072" cy="195405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43608" y="5253007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/>
              <a:t>板</a:t>
            </a:r>
            <a:r>
              <a:rPr lang="zh-CN" altLang="en-US" sz="2400" dirty="0" smtClean="0"/>
              <a:t>书、多媒体课件、信息化技术</a:t>
            </a:r>
            <a:endParaRPr lang="zh-CN" altLang="en-US" sz="2400"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69" y="5175298"/>
            <a:ext cx="2856205" cy="135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1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 animBg="1"/>
      <p:bldP spid="16" grpId="0"/>
      <p:bldP spid="17" grpId="0" animBg="1"/>
      <p:bldP spid="18" grpId="0" animBg="1"/>
      <p:bldP spid="20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教学实施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6225107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222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学生素质培养要素</a:t>
            </a:r>
            <a:endParaRPr lang="zh-CN" altLang="en-US" dirty="0"/>
          </a:p>
        </p:txBody>
      </p:sp>
      <p:sp>
        <p:nvSpPr>
          <p:cNvPr id="4" name="任意多边形 3"/>
          <p:cNvSpPr/>
          <p:nvPr/>
        </p:nvSpPr>
        <p:spPr>
          <a:xfrm>
            <a:off x="2640647" y="1935163"/>
            <a:ext cx="1580197" cy="877887"/>
          </a:xfrm>
          <a:custGeom>
            <a:avLst/>
            <a:gdLst>
              <a:gd name="connsiteX0" fmla="*/ 0 w 1580197"/>
              <a:gd name="connsiteY0" fmla="*/ 87789 h 877887"/>
              <a:gd name="connsiteX1" fmla="*/ 87789 w 1580197"/>
              <a:gd name="connsiteY1" fmla="*/ 0 h 877887"/>
              <a:gd name="connsiteX2" fmla="*/ 1492408 w 1580197"/>
              <a:gd name="connsiteY2" fmla="*/ 0 h 877887"/>
              <a:gd name="connsiteX3" fmla="*/ 1580197 w 1580197"/>
              <a:gd name="connsiteY3" fmla="*/ 87789 h 877887"/>
              <a:gd name="connsiteX4" fmla="*/ 1580197 w 1580197"/>
              <a:gd name="connsiteY4" fmla="*/ 790098 h 877887"/>
              <a:gd name="connsiteX5" fmla="*/ 1492408 w 1580197"/>
              <a:gd name="connsiteY5" fmla="*/ 877887 h 877887"/>
              <a:gd name="connsiteX6" fmla="*/ 87789 w 1580197"/>
              <a:gd name="connsiteY6" fmla="*/ 877887 h 877887"/>
              <a:gd name="connsiteX7" fmla="*/ 0 w 1580197"/>
              <a:gd name="connsiteY7" fmla="*/ 790098 h 877887"/>
              <a:gd name="connsiteX8" fmla="*/ 0 w 1580197"/>
              <a:gd name="connsiteY8" fmla="*/ 87789 h 87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0197" h="877887">
                <a:moveTo>
                  <a:pt x="0" y="87789"/>
                </a:moveTo>
                <a:cubicBezTo>
                  <a:pt x="0" y="39304"/>
                  <a:pt x="39304" y="0"/>
                  <a:pt x="87789" y="0"/>
                </a:cubicBezTo>
                <a:lnTo>
                  <a:pt x="1492408" y="0"/>
                </a:lnTo>
                <a:cubicBezTo>
                  <a:pt x="1540893" y="0"/>
                  <a:pt x="1580197" y="39304"/>
                  <a:pt x="1580197" y="87789"/>
                </a:cubicBezTo>
                <a:lnTo>
                  <a:pt x="1580197" y="790098"/>
                </a:lnTo>
                <a:cubicBezTo>
                  <a:pt x="1580197" y="838583"/>
                  <a:pt x="1540893" y="877887"/>
                  <a:pt x="1492408" y="877887"/>
                </a:cubicBezTo>
                <a:lnTo>
                  <a:pt x="87789" y="877887"/>
                </a:lnTo>
                <a:cubicBezTo>
                  <a:pt x="39304" y="877887"/>
                  <a:pt x="0" y="838583"/>
                  <a:pt x="0" y="790098"/>
                </a:cubicBezTo>
                <a:lnTo>
                  <a:pt x="0" y="87789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4772" tIns="124772" rIns="124772" bIns="124772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600" kern="1200" dirty="0" smtClean="0"/>
              <a:t>职业素质</a:t>
            </a:r>
            <a:endParaRPr lang="zh-CN" altLang="en-US" sz="2600" kern="1200" dirty="0"/>
          </a:p>
        </p:txBody>
      </p:sp>
      <p:sp>
        <p:nvSpPr>
          <p:cNvPr id="6" name="任意多边形 5"/>
          <p:cNvSpPr/>
          <p:nvPr/>
        </p:nvSpPr>
        <p:spPr>
          <a:xfrm>
            <a:off x="4923154" y="1935163"/>
            <a:ext cx="1580197" cy="877887"/>
          </a:xfrm>
          <a:custGeom>
            <a:avLst/>
            <a:gdLst>
              <a:gd name="connsiteX0" fmla="*/ 0 w 1580197"/>
              <a:gd name="connsiteY0" fmla="*/ 87789 h 877887"/>
              <a:gd name="connsiteX1" fmla="*/ 87789 w 1580197"/>
              <a:gd name="connsiteY1" fmla="*/ 0 h 877887"/>
              <a:gd name="connsiteX2" fmla="*/ 1492408 w 1580197"/>
              <a:gd name="connsiteY2" fmla="*/ 0 h 877887"/>
              <a:gd name="connsiteX3" fmla="*/ 1580197 w 1580197"/>
              <a:gd name="connsiteY3" fmla="*/ 87789 h 877887"/>
              <a:gd name="connsiteX4" fmla="*/ 1580197 w 1580197"/>
              <a:gd name="connsiteY4" fmla="*/ 790098 h 877887"/>
              <a:gd name="connsiteX5" fmla="*/ 1492408 w 1580197"/>
              <a:gd name="connsiteY5" fmla="*/ 877887 h 877887"/>
              <a:gd name="connsiteX6" fmla="*/ 87789 w 1580197"/>
              <a:gd name="connsiteY6" fmla="*/ 877887 h 877887"/>
              <a:gd name="connsiteX7" fmla="*/ 0 w 1580197"/>
              <a:gd name="connsiteY7" fmla="*/ 790098 h 877887"/>
              <a:gd name="connsiteX8" fmla="*/ 0 w 1580197"/>
              <a:gd name="connsiteY8" fmla="*/ 87789 h 87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0197" h="877887">
                <a:moveTo>
                  <a:pt x="0" y="87789"/>
                </a:moveTo>
                <a:cubicBezTo>
                  <a:pt x="0" y="39304"/>
                  <a:pt x="39304" y="0"/>
                  <a:pt x="87789" y="0"/>
                </a:cubicBezTo>
                <a:lnTo>
                  <a:pt x="1492408" y="0"/>
                </a:lnTo>
                <a:cubicBezTo>
                  <a:pt x="1540893" y="0"/>
                  <a:pt x="1580197" y="39304"/>
                  <a:pt x="1580197" y="87789"/>
                </a:cubicBezTo>
                <a:lnTo>
                  <a:pt x="1580197" y="790098"/>
                </a:lnTo>
                <a:cubicBezTo>
                  <a:pt x="1580197" y="838583"/>
                  <a:pt x="1540893" y="877887"/>
                  <a:pt x="1492408" y="877887"/>
                </a:cubicBezTo>
                <a:lnTo>
                  <a:pt x="87789" y="877887"/>
                </a:lnTo>
                <a:cubicBezTo>
                  <a:pt x="39304" y="877887"/>
                  <a:pt x="0" y="838583"/>
                  <a:pt x="0" y="790098"/>
                </a:cubicBezTo>
                <a:lnTo>
                  <a:pt x="0" y="87789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4772" tIns="124772" rIns="124772" bIns="124772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600" kern="1200" dirty="0" smtClean="0"/>
              <a:t>专业素质</a:t>
            </a:r>
            <a:endParaRPr lang="zh-CN" altLang="en-US" sz="2600" kern="1200" dirty="0"/>
          </a:p>
        </p:txBody>
      </p:sp>
      <p:grpSp>
        <p:nvGrpSpPr>
          <p:cNvPr id="10" name="组合 9"/>
          <p:cNvGrpSpPr/>
          <p:nvPr/>
        </p:nvGrpSpPr>
        <p:grpSpPr>
          <a:xfrm>
            <a:off x="2596150" y="3076528"/>
            <a:ext cx="4002671" cy="3248071"/>
            <a:chOff x="2596150" y="3076528"/>
            <a:chExt cx="4002671" cy="3248071"/>
          </a:xfrm>
        </p:grpSpPr>
        <p:sp>
          <p:nvSpPr>
            <p:cNvPr id="7" name="等腰三角形 6"/>
            <p:cNvSpPr/>
            <p:nvPr/>
          </p:nvSpPr>
          <p:spPr>
            <a:xfrm>
              <a:off x="4242792" y="5666184"/>
              <a:ext cx="658415" cy="658415"/>
            </a:xfrm>
            <a:prstGeom prst="triangle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矩形 7"/>
            <p:cNvSpPr/>
            <p:nvPr/>
          </p:nvSpPr>
          <p:spPr>
            <a:xfrm rot="240000">
              <a:off x="2596150" y="5384046"/>
              <a:ext cx="3951699" cy="276329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 rot="240000">
              <a:off x="5003263" y="3076528"/>
              <a:ext cx="1595558" cy="2352514"/>
            </a:xfrm>
            <a:custGeom>
              <a:avLst/>
              <a:gdLst>
                <a:gd name="connsiteX0" fmla="*/ 0 w 1595558"/>
                <a:gd name="connsiteY0" fmla="*/ 265932 h 2352514"/>
                <a:gd name="connsiteX1" fmla="*/ 265932 w 1595558"/>
                <a:gd name="connsiteY1" fmla="*/ 0 h 2352514"/>
                <a:gd name="connsiteX2" fmla="*/ 1329626 w 1595558"/>
                <a:gd name="connsiteY2" fmla="*/ 0 h 2352514"/>
                <a:gd name="connsiteX3" fmla="*/ 1595558 w 1595558"/>
                <a:gd name="connsiteY3" fmla="*/ 265932 h 2352514"/>
                <a:gd name="connsiteX4" fmla="*/ 1595558 w 1595558"/>
                <a:gd name="connsiteY4" fmla="*/ 2086582 h 2352514"/>
                <a:gd name="connsiteX5" fmla="*/ 1329626 w 1595558"/>
                <a:gd name="connsiteY5" fmla="*/ 2352514 h 2352514"/>
                <a:gd name="connsiteX6" fmla="*/ 265932 w 1595558"/>
                <a:gd name="connsiteY6" fmla="*/ 2352514 h 2352514"/>
                <a:gd name="connsiteX7" fmla="*/ 0 w 1595558"/>
                <a:gd name="connsiteY7" fmla="*/ 2086582 h 2352514"/>
                <a:gd name="connsiteX8" fmla="*/ 0 w 1595558"/>
                <a:gd name="connsiteY8" fmla="*/ 265932 h 235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5558" h="2352514">
                  <a:moveTo>
                    <a:pt x="0" y="265932"/>
                  </a:moveTo>
                  <a:cubicBezTo>
                    <a:pt x="0" y="119062"/>
                    <a:pt x="119062" y="0"/>
                    <a:pt x="265932" y="0"/>
                  </a:cubicBezTo>
                  <a:lnTo>
                    <a:pt x="1329626" y="0"/>
                  </a:lnTo>
                  <a:cubicBezTo>
                    <a:pt x="1476496" y="0"/>
                    <a:pt x="1595558" y="119062"/>
                    <a:pt x="1595558" y="265932"/>
                  </a:cubicBezTo>
                  <a:lnTo>
                    <a:pt x="1595558" y="2086582"/>
                  </a:lnTo>
                  <a:cubicBezTo>
                    <a:pt x="1595558" y="2233452"/>
                    <a:pt x="1476496" y="2352514"/>
                    <a:pt x="1329626" y="2352514"/>
                  </a:cubicBezTo>
                  <a:lnTo>
                    <a:pt x="265932" y="2352514"/>
                  </a:lnTo>
                  <a:cubicBezTo>
                    <a:pt x="119062" y="2352514"/>
                    <a:pt x="0" y="2233452"/>
                    <a:pt x="0" y="2086582"/>
                  </a:cubicBezTo>
                  <a:lnTo>
                    <a:pt x="0" y="26593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1719" tIns="241719" rIns="241719" bIns="241719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4300" kern="1200" dirty="0" smtClean="0"/>
                <a:t>专业知识</a:t>
              </a:r>
              <a:endParaRPr lang="zh-CN" altLang="en-US" sz="4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0569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学生素质培养要素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2730159"/>
              </p:ext>
            </p:extLst>
          </p:nvPr>
        </p:nvGraphicFramePr>
        <p:xfrm>
          <a:off x="457200" y="1475657"/>
          <a:ext cx="8229600" cy="5193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595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学生素质培养要素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9004285"/>
              </p:ext>
            </p:extLst>
          </p:nvPr>
        </p:nvGraphicFramePr>
        <p:xfrm>
          <a:off x="457200" y="1475657"/>
          <a:ext cx="8229600" cy="5193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011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主题FOC">
  <a:themeElements>
    <a:clrScheme name="sample 3">
      <a:dk1>
        <a:srgbClr val="666699"/>
      </a:dk1>
      <a:lt1>
        <a:srgbClr val="FFFFFF"/>
      </a:lt1>
      <a:dk2>
        <a:srgbClr val="000066"/>
      </a:dk2>
      <a:lt2>
        <a:srgbClr val="C0C0C0"/>
      </a:lt2>
      <a:accent1>
        <a:srgbClr val="49CACD"/>
      </a:accent1>
      <a:accent2>
        <a:srgbClr val="467CE8"/>
      </a:accent2>
      <a:accent3>
        <a:srgbClr val="FFFFFF"/>
      </a:accent3>
      <a:accent4>
        <a:srgbClr val="565682"/>
      </a:accent4>
      <a:accent5>
        <a:srgbClr val="B1E1E3"/>
      </a:accent5>
      <a:accent6>
        <a:srgbClr val="3F70D2"/>
      </a:accent6>
      <a:hlink>
        <a:srgbClr val="28BFEE"/>
      </a:hlink>
      <a:folHlink>
        <a:srgbClr val="878FA5"/>
      </a:folHlink>
    </a:clrScheme>
    <a:fontScheme name="sample">
      <a:majorFont>
        <a:latin typeface="Times New Roman"/>
        <a:ea typeface="楷体_GB2312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2CA3C8"/>
        </a:accent1>
        <a:accent2>
          <a:srgbClr val="C5903B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B28235"/>
        </a:accent6>
        <a:hlink>
          <a:srgbClr val="FF99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C0C0C0"/>
        </a:lt2>
        <a:accent1>
          <a:srgbClr val="4A95E8"/>
        </a:accent1>
        <a:accent2>
          <a:srgbClr val="6D8DE9"/>
        </a:accent2>
        <a:accent3>
          <a:srgbClr val="FFFFFF"/>
        </a:accent3>
        <a:accent4>
          <a:srgbClr val="0E3F81"/>
        </a:accent4>
        <a:accent5>
          <a:srgbClr val="B1C8F2"/>
        </a:accent5>
        <a:accent6>
          <a:srgbClr val="627FD3"/>
        </a:accent6>
        <a:hlink>
          <a:srgbClr val="95CD2F"/>
        </a:hlink>
        <a:folHlink>
          <a:srgbClr val="CAA6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666699"/>
        </a:dk1>
        <a:lt1>
          <a:srgbClr val="FFFFFF"/>
        </a:lt1>
        <a:dk2>
          <a:srgbClr val="000066"/>
        </a:dk2>
        <a:lt2>
          <a:srgbClr val="C0C0C0"/>
        </a:lt2>
        <a:accent1>
          <a:srgbClr val="49CACD"/>
        </a:accent1>
        <a:accent2>
          <a:srgbClr val="467CE8"/>
        </a:accent2>
        <a:accent3>
          <a:srgbClr val="FFFFFF"/>
        </a:accent3>
        <a:accent4>
          <a:srgbClr val="565682"/>
        </a:accent4>
        <a:accent5>
          <a:srgbClr val="B1E1E3"/>
        </a:accent5>
        <a:accent6>
          <a:srgbClr val="3F70D2"/>
        </a:accent6>
        <a:hlink>
          <a:srgbClr val="28BFEE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">
      <a:majorFont>
        <a:latin typeface="Calibri"/>
        <a:ea typeface="黑体"/>
        <a:cs typeface=""/>
      </a:majorFont>
      <a:minorFont>
        <a:latin typeface="Calibri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主题FOC">
  <a:themeElements>
    <a:clrScheme name="sample 3">
      <a:dk1>
        <a:srgbClr val="666699"/>
      </a:dk1>
      <a:lt1>
        <a:srgbClr val="FFFFFF"/>
      </a:lt1>
      <a:dk2>
        <a:srgbClr val="000066"/>
      </a:dk2>
      <a:lt2>
        <a:srgbClr val="C0C0C0"/>
      </a:lt2>
      <a:accent1>
        <a:srgbClr val="49CACD"/>
      </a:accent1>
      <a:accent2>
        <a:srgbClr val="467CE8"/>
      </a:accent2>
      <a:accent3>
        <a:srgbClr val="FFFFFF"/>
      </a:accent3>
      <a:accent4>
        <a:srgbClr val="565682"/>
      </a:accent4>
      <a:accent5>
        <a:srgbClr val="B1E1E3"/>
      </a:accent5>
      <a:accent6>
        <a:srgbClr val="3F70D2"/>
      </a:accent6>
      <a:hlink>
        <a:srgbClr val="28BFEE"/>
      </a:hlink>
      <a:folHlink>
        <a:srgbClr val="878FA5"/>
      </a:folHlink>
    </a:clrScheme>
    <a:fontScheme name="sample">
      <a:majorFont>
        <a:latin typeface="Times New Roman"/>
        <a:ea typeface="楷体_GB2312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2CA3C8"/>
        </a:accent1>
        <a:accent2>
          <a:srgbClr val="C5903B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B28235"/>
        </a:accent6>
        <a:hlink>
          <a:srgbClr val="FF99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C0C0C0"/>
        </a:lt2>
        <a:accent1>
          <a:srgbClr val="4A95E8"/>
        </a:accent1>
        <a:accent2>
          <a:srgbClr val="6D8DE9"/>
        </a:accent2>
        <a:accent3>
          <a:srgbClr val="FFFFFF"/>
        </a:accent3>
        <a:accent4>
          <a:srgbClr val="0E3F81"/>
        </a:accent4>
        <a:accent5>
          <a:srgbClr val="B1C8F2"/>
        </a:accent5>
        <a:accent6>
          <a:srgbClr val="627FD3"/>
        </a:accent6>
        <a:hlink>
          <a:srgbClr val="95CD2F"/>
        </a:hlink>
        <a:folHlink>
          <a:srgbClr val="CAA6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666699"/>
        </a:dk1>
        <a:lt1>
          <a:srgbClr val="FFFFFF"/>
        </a:lt1>
        <a:dk2>
          <a:srgbClr val="000066"/>
        </a:dk2>
        <a:lt2>
          <a:srgbClr val="C0C0C0"/>
        </a:lt2>
        <a:accent1>
          <a:srgbClr val="49CACD"/>
        </a:accent1>
        <a:accent2>
          <a:srgbClr val="467CE8"/>
        </a:accent2>
        <a:accent3>
          <a:srgbClr val="FFFFFF"/>
        </a:accent3>
        <a:accent4>
          <a:srgbClr val="565682"/>
        </a:accent4>
        <a:accent5>
          <a:srgbClr val="B1E1E3"/>
        </a:accent5>
        <a:accent6>
          <a:srgbClr val="3F70D2"/>
        </a:accent6>
        <a:hlink>
          <a:srgbClr val="28BFEE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主题">
  <a:themeElements>
    <a:clrScheme name="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">
      <a:majorFont>
        <a:latin typeface="Calibri"/>
        <a:ea typeface="黑体"/>
        <a:cs typeface=""/>
      </a:majorFont>
      <a:minorFont>
        <a:latin typeface="Calibri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主题FOC</Template>
  <TotalTime>1878</TotalTime>
  <Words>1551</Words>
  <Application>Microsoft Office PowerPoint</Application>
  <PresentationFormat>全屏显示(4:3)</PresentationFormat>
  <Paragraphs>218</Paragraphs>
  <Slides>23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5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2" baseType="lpstr">
      <vt:lpstr>等线</vt:lpstr>
      <vt:lpstr>仿宋_GB2312</vt:lpstr>
      <vt:lpstr>黑体</vt:lpstr>
      <vt:lpstr>楷体_GB2312</vt:lpstr>
      <vt:lpstr>隶书</vt:lpstr>
      <vt:lpstr>宋体</vt:lpstr>
      <vt:lpstr>Arial</vt:lpstr>
      <vt:lpstr>Calibri</vt:lpstr>
      <vt:lpstr>Constantia</vt:lpstr>
      <vt:lpstr>Times New Roman</vt:lpstr>
      <vt:lpstr>Verdana</vt:lpstr>
      <vt:lpstr>Wingdings</vt:lpstr>
      <vt:lpstr>Wingdings 2</vt:lpstr>
      <vt:lpstr>主题FOC</vt:lpstr>
      <vt:lpstr>1_Office 主题</vt:lpstr>
      <vt:lpstr>1_主题FOC</vt:lpstr>
      <vt:lpstr>2_Office 主题</vt:lpstr>
      <vt:lpstr>流畅</vt:lpstr>
      <vt:lpstr>Image</vt:lpstr>
      <vt:lpstr>双语教学与学生素质培养探讨与交流</vt:lpstr>
      <vt:lpstr>目录</vt:lpstr>
      <vt:lpstr>双语教学概述</vt:lpstr>
      <vt:lpstr>双语教学要点</vt:lpstr>
      <vt:lpstr>双语教学要点：光纤通信</vt:lpstr>
      <vt:lpstr>教学实施</vt:lpstr>
      <vt:lpstr>学生素质培养要素</vt:lpstr>
      <vt:lpstr>学生素质培养要素</vt:lpstr>
      <vt:lpstr>学生素质培养要素</vt:lpstr>
      <vt:lpstr>学生素质培养要素</vt:lpstr>
      <vt:lpstr>学生素质培养要素</vt:lpstr>
      <vt:lpstr>教学设计变化：学生分组PPT</vt:lpstr>
      <vt:lpstr>学生PPT任务的选择</vt:lpstr>
      <vt:lpstr>学生PPT任务的选择</vt:lpstr>
      <vt:lpstr>给定范围任务</vt:lpstr>
      <vt:lpstr>给定范围任务</vt:lpstr>
      <vt:lpstr>个人双语授课经验总结</vt:lpstr>
      <vt:lpstr>个人双语授课经验总结</vt:lpstr>
      <vt:lpstr>互动交流</vt:lpstr>
      <vt:lpstr>座谈会总结</vt:lpstr>
      <vt:lpstr>双语教学要点与方法</vt:lpstr>
      <vt:lpstr>学生素质培养</vt:lpstr>
      <vt:lpstr>谢谢！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Bo</dc:creator>
  <cp:lastModifiedBy>Bo</cp:lastModifiedBy>
  <cp:revision>282</cp:revision>
  <cp:lastPrinted>2018-06-28T03:14:19Z</cp:lastPrinted>
  <dcterms:created xsi:type="dcterms:W3CDTF">2017-02-21T08:07:13Z</dcterms:created>
  <dcterms:modified xsi:type="dcterms:W3CDTF">2018-06-28T05:40:55Z</dcterms:modified>
</cp:coreProperties>
</file>